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  <p:sldMasterId id="2147483828" r:id="rId2"/>
    <p:sldMasterId id="2147483831" r:id="rId3"/>
    <p:sldMasterId id="2147483833" r:id="rId4"/>
    <p:sldMasterId id="2147483845" r:id="rId5"/>
    <p:sldMasterId id="2147483848" r:id="rId6"/>
    <p:sldMasterId id="2147483850" r:id="rId7"/>
  </p:sldMasterIdLst>
  <p:notesMasterIdLst>
    <p:notesMasterId r:id="rId23"/>
  </p:notesMasterIdLst>
  <p:sldIdLst>
    <p:sldId id="375" r:id="rId8"/>
    <p:sldId id="379" r:id="rId9"/>
    <p:sldId id="378" r:id="rId10"/>
    <p:sldId id="380" r:id="rId11"/>
    <p:sldId id="381" r:id="rId12"/>
    <p:sldId id="370" r:id="rId13"/>
    <p:sldId id="376" r:id="rId14"/>
    <p:sldId id="371" r:id="rId15"/>
    <p:sldId id="258" r:id="rId16"/>
    <p:sldId id="365" r:id="rId17"/>
    <p:sldId id="374" r:id="rId18"/>
    <p:sldId id="366" r:id="rId19"/>
    <p:sldId id="359" r:id="rId20"/>
    <p:sldId id="369" r:id="rId21"/>
    <p:sldId id="358" r:id="rId22"/>
  </p:sldIdLst>
  <p:sldSz cx="9144000" cy="5715000" type="screen16x10"/>
  <p:notesSz cx="6858000" cy="9144000"/>
  <p:defaultTextStyle>
    <a:defPPr>
      <a:defRPr lang="ru-RU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A10"/>
    <a:srgbClr val="FF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1" autoAdjust="0"/>
    <p:restoredTop sz="86329" autoAdjust="0"/>
  </p:normalViewPr>
  <p:slideViewPr>
    <p:cSldViewPr snapToGrid="0">
      <p:cViewPr>
        <p:scale>
          <a:sx n="66" d="100"/>
          <a:sy n="66" d="100"/>
        </p:scale>
        <p:origin x="-1644" y="-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Пов. квалификации и переподготовка за счет средств респ.бюджета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Представители УВО, %</c:v>
                </c:pt>
                <c:pt idx="1">
                  <c:v>Административно-управленческий состав УВО, 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0121600"/>
        <c:axId val="55437568"/>
      </c:barChart>
      <c:catAx>
        <c:axId val="14012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7568"/>
        <c:crosses val="autoZero"/>
        <c:auto val="1"/>
        <c:lblAlgn val="ctr"/>
        <c:lblOffset val="100"/>
        <c:noMultiLvlLbl val="0"/>
      </c:catAx>
      <c:valAx>
        <c:axId val="554375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1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Количество слушателей факультета повышения квалификации и переподготовки,  чел.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слушателей факультета повышения квалификации и переподготовки, 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stdDev"/>
            <c:noEndCap val="0"/>
            <c:val val="1"/>
          </c:errBar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4391</c:v>
                </c:pt>
                <c:pt idx="1">
                  <c:v>4554</c:v>
                </c:pt>
                <c:pt idx="2">
                  <c:v>4344</c:v>
                </c:pt>
                <c:pt idx="3">
                  <c:v>4610</c:v>
                </c:pt>
                <c:pt idx="4">
                  <c:v>4244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0034560"/>
        <c:axId val="55387264"/>
      </c:barChart>
      <c:catAx>
        <c:axId val="14003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5387264"/>
        <c:crosses val="autoZero"/>
        <c:auto val="1"/>
        <c:lblAlgn val="ctr"/>
        <c:lblOffset val="100"/>
        <c:noMultiLvlLbl val="0"/>
      </c:catAx>
      <c:valAx>
        <c:axId val="55387264"/>
        <c:scaling>
          <c:orientation val="minMax"/>
          <c:max val="5000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cross"/>
        <c:tickLblPos val="nextTo"/>
        <c:crossAx val="140034560"/>
        <c:crosses val="autoZero"/>
        <c:crossBetween val="between"/>
        <c:majorUnit val="1000"/>
        <c:minorUnit val="10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tx1"/>
                </a:solidFill>
              </a:rPr>
              <a:t>Количество </a:t>
            </a:r>
            <a:r>
              <a:rPr lang="ru-RU" sz="1400" b="1" dirty="0" smtClean="0">
                <a:solidFill>
                  <a:schemeClr val="tx1"/>
                </a:solidFill>
              </a:rPr>
              <a:t>слушателей ПК, </a:t>
            </a:r>
            <a:r>
              <a:rPr lang="ru-RU" sz="1400" b="1" dirty="0">
                <a:solidFill>
                  <a:schemeClr val="tx1"/>
                </a:solidFill>
              </a:rPr>
              <a:t>обучающихся за счет </a:t>
            </a:r>
            <a:r>
              <a:rPr lang="ru-RU" sz="1400" b="1" dirty="0" err="1">
                <a:solidFill>
                  <a:schemeClr val="tx1"/>
                </a:solidFill>
              </a:rPr>
              <a:t>респ</a:t>
            </a:r>
            <a:r>
              <a:rPr lang="ru-RU" sz="1400" b="1" dirty="0">
                <a:solidFill>
                  <a:schemeClr val="tx1"/>
                </a:solidFill>
              </a:rPr>
              <a:t>. бюджета, </a:t>
            </a:r>
            <a:r>
              <a:rPr lang="ru-RU" sz="1400" b="1" dirty="0" smtClean="0">
                <a:solidFill>
                  <a:schemeClr val="tx1"/>
                </a:solidFill>
              </a:rPr>
              <a:t>чел.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408978728405217"/>
          <c:y val="3.820152915668149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слушателей ПК, обучающихся за счет респ. бюджета,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3237</c:v>
                </c:pt>
                <c:pt idx="1">
                  <c:v>3212</c:v>
                </c:pt>
                <c:pt idx="2">
                  <c:v>3182</c:v>
                </c:pt>
                <c:pt idx="3">
                  <c:v>3373</c:v>
                </c:pt>
                <c:pt idx="4">
                  <c:v>3030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634560"/>
        <c:axId val="146282688"/>
      </c:lineChart>
      <c:catAx>
        <c:axId val="14163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82688"/>
        <c:crosses val="autoZero"/>
        <c:auto val="1"/>
        <c:lblAlgn val="ctr"/>
        <c:lblOffset val="100"/>
        <c:noMultiLvlLbl val="0"/>
      </c:catAx>
      <c:valAx>
        <c:axId val="14628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163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300" b="1" dirty="0">
                <a:solidFill>
                  <a:schemeClr val="tx1"/>
                </a:solidFill>
              </a:rPr>
              <a:t>Количество </a:t>
            </a:r>
            <a:r>
              <a:rPr lang="ru-RU" sz="1300" b="1" dirty="0" smtClean="0">
                <a:solidFill>
                  <a:schemeClr val="tx1"/>
                </a:solidFill>
              </a:rPr>
              <a:t>слушателей ПП, </a:t>
            </a:r>
            <a:r>
              <a:rPr lang="ru-RU" sz="1300" b="1" dirty="0">
                <a:solidFill>
                  <a:schemeClr val="tx1"/>
                </a:solidFill>
              </a:rPr>
              <a:t>обучающихся за счет </a:t>
            </a:r>
            <a:r>
              <a:rPr lang="ru-RU" sz="1300" b="1" dirty="0" err="1">
                <a:solidFill>
                  <a:schemeClr val="tx1"/>
                </a:solidFill>
              </a:rPr>
              <a:t>респ</a:t>
            </a:r>
            <a:r>
              <a:rPr lang="ru-RU" sz="1300" b="1" dirty="0">
                <a:solidFill>
                  <a:schemeClr val="tx1"/>
                </a:solidFill>
              </a:rPr>
              <a:t>. бюджета, </a:t>
            </a:r>
            <a:r>
              <a:rPr lang="ru-RU" sz="1300" b="1" dirty="0" smtClean="0">
                <a:solidFill>
                  <a:schemeClr val="tx1"/>
                </a:solidFill>
              </a:rPr>
              <a:t>чел.</a:t>
            </a:r>
            <a:endParaRPr lang="ru-RU" sz="13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слушателей ПП, обучающихся за счет респ. бюджета, чел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589</c:v>
                </c:pt>
                <c:pt idx="1">
                  <c:v>600</c:v>
                </c:pt>
                <c:pt idx="2">
                  <c:v>542</c:v>
                </c:pt>
                <c:pt idx="3">
                  <c:v>592</c:v>
                </c:pt>
                <c:pt idx="4">
                  <c:v>517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837504"/>
        <c:axId val="146290304"/>
      </c:lineChart>
      <c:catAx>
        <c:axId val="1468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90304"/>
        <c:crosses val="autoZero"/>
        <c:auto val="1"/>
        <c:lblAlgn val="ctr"/>
        <c:lblOffset val="100"/>
        <c:noMultiLvlLbl val="0"/>
      </c:catAx>
      <c:valAx>
        <c:axId val="146290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468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Сотрудники БГУ</a:t>
            </a:r>
            <a:r>
              <a:rPr lang="ru-RU" sz="1400" b="1" smtClean="0">
                <a:solidFill>
                  <a:schemeClr val="tx1"/>
                </a:solidFill>
              </a:rPr>
              <a:t>, обучавшиеся </a:t>
            </a:r>
            <a:r>
              <a:rPr lang="ru-RU" sz="1400" b="1" dirty="0" smtClean="0">
                <a:solidFill>
                  <a:schemeClr val="tx1"/>
                </a:solidFill>
              </a:rPr>
              <a:t>в 2017 году</a:t>
            </a:r>
            <a:endParaRPr lang="ru-RU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046376406248671"/>
          <c:y val="4.00572336484695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000365586788585E-2"/>
          <c:y val="0.11188405797101451"/>
          <c:w val="0.93799963441321144"/>
          <c:h val="0.57591692342804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Повышение квалификации, чел.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Повышение квалификации,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Повышение квалификации, чел.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Переподготовка, чел.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Повышение квалификации, чел.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426752"/>
        <c:axId val="149029440"/>
      </c:barChart>
      <c:catAx>
        <c:axId val="14842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029440"/>
        <c:crosses val="autoZero"/>
        <c:auto val="1"/>
        <c:lblAlgn val="ctr"/>
        <c:lblOffset val="100"/>
        <c:noMultiLvlLbl val="0"/>
      </c:catAx>
      <c:valAx>
        <c:axId val="14902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644BC-AB6F-4291-BB1A-B8F7B637A72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9383977-B38D-4F1C-B501-AB738AA9DD60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РИВШ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E11DAD-A28A-45F8-98BD-2A4B8E5D8FF4}" type="parTrans" cxnId="{FBF43320-6774-4FDF-81B0-80E96F806AD5}">
      <dgm:prSet/>
      <dgm:spPr/>
      <dgm:t>
        <a:bodyPr/>
        <a:lstStyle/>
        <a:p>
          <a:endParaRPr lang="ru-RU"/>
        </a:p>
      </dgm:t>
    </dgm:pt>
    <dgm:pt modelId="{F3824EA0-77A7-4AC1-AE20-C13E42AAE0F9}" type="sibTrans" cxnId="{FBF43320-6774-4FDF-81B0-80E96F806AD5}">
      <dgm:prSet/>
      <dgm:spPr/>
      <dgm:t>
        <a:bodyPr/>
        <a:lstStyle/>
        <a:p>
          <a:endParaRPr lang="ru-RU"/>
        </a:p>
      </dgm:t>
    </dgm:pt>
    <dgm:pt modelId="{448A956B-98E4-4F9D-8C4E-8E72D2D7DC4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обеспечивает получение дополнительного образования взрослых, послевузовского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4A29C6E4-BB20-493E-8BE6-D20417924218}" type="parTrans" cxnId="{EEFF768C-C2E1-42EF-8564-10511F34257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DB9B376-4542-4D59-BB70-462A101ED69A}" type="sibTrans" cxnId="{EEFF768C-C2E1-42EF-8564-10511F342572}">
      <dgm:prSet/>
      <dgm:spPr/>
      <dgm:t>
        <a:bodyPr/>
        <a:lstStyle/>
        <a:p>
          <a:endParaRPr lang="ru-RU"/>
        </a:p>
      </dgm:t>
    </dgm:pt>
    <dgm:pt modelId="{732A8D1A-65A3-496D-BF46-7BDFE0C2771A}">
      <dgm:prSet custT="1"/>
      <dgm:spPr>
        <a:solidFill>
          <a:srgbClr val="C48D7E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осуществляет научно-методическое обеспечение высшего образования и дополнительного образования взрослых</a:t>
          </a:r>
          <a:endParaRPr lang="ru-RU" sz="2000" b="1" dirty="0">
            <a:solidFill>
              <a:schemeClr val="tx1"/>
            </a:solidFill>
          </a:endParaRPr>
        </a:p>
      </dgm:t>
    </dgm:pt>
    <dgm:pt modelId="{EF9721CA-B353-4737-A25A-913BE28059F6}" type="parTrans" cxnId="{2D768B94-4371-444B-AF45-DB8F6D3B779C}">
      <dgm:prSet/>
      <dgm:spPr/>
      <dgm:t>
        <a:bodyPr/>
        <a:lstStyle/>
        <a:p>
          <a:endParaRPr lang="ru-RU"/>
        </a:p>
      </dgm:t>
    </dgm:pt>
    <dgm:pt modelId="{147C9BD0-2ECD-4E4B-988D-DA8F154B0B9F}" type="sibTrans" cxnId="{2D768B94-4371-444B-AF45-DB8F6D3B779C}">
      <dgm:prSet/>
      <dgm:spPr/>
      <dgm:t>
        <a:bodyPr/>
        <a:lstStyle/>
        <a:p>
          <a:endParaRPr lang="ru-RU"/>
        </a:p>
      </dgm:t>
    </dgm:pt>
    <dgm:pt modelId="{85448602-DDE6-415B-BD3E-669400789BF8}" type="pres">
      <dgm:prSet presAssocID="{5D5644BC-AB6F-4291-BB1A-B8F7B637A7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F7BA45-13C4-4ACC-864C-04B586F426F6}" type="pres">
      <dgm:prSet presAssocID="{19383977-B38D-4F1C-B501-AB738AA9DD60}" presName="root1" presStyleCnt="0"/>
      <dgm:spPr/>
    </dgm:pt>
    <dgm:pt modelId="{EE07D4AD-5B0B-404A-BF0E-9C2AEA90EEA3}" type="pres">
      <dgm:prSet presAssocID="{19383977-B38D-4F1C-B501-AB738AA9DD60}" presName="LevelOneTextNode" presStyleLbl="node0" presStyleIdx="0" presStyleCnt="1" custScaleX="110774" custScaleY="76656" custLinFactNeighborX="18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18B3E-62B2-40C8-92E6-3E4EB051431D}" type="pres">
      <dgm:prSet presAssocID="{19383977-B38D-4F1C-B501-AB738AA9DD60}" presName="level2hierChild" presStyleCnt="0"/>
      <dgm:spPr/>
    </dgm:pt>
    <dgm:pt modelId="{2EF8F57A-EE9B-4CA3-91B8-27218BCDCC6D}" type="pres">
      <dgm:prSet presAssocID="{4A29C6E4-BB20-493E-8BE6-D2041792421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3091094-3662-4EF3-A957-790AD9C6C3E7}" type="pres">
      <dgm:prSet presAssocID="{4A29C6E4-BB20-493E-8BE6-D2041792421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5B059B6-112E-4DBD-AEE7-7F45DEBE0BE0}" type="pres">
      <dgm:prSet presAssocID="{448A956B-98E4-4F9D-8C4E-8E72D2D7DC42}" presName="root2" presStyleCnt="0"/>
      <dgm:spPr/>
    </dgm:pt>
    <dgm:pt modelId="{B7D1D996-78C8-4C22-A9C8-E264E03BAC1C}" type="pres">
      <dgm:prSet presAssocID="{448A956B-98E4-4F9D-8C4E-8E72D2D7DC42}" presName="LevelTwoTextNode" presStyleLbl="node2" presStyleIdx="0" presStyleCnt="2" custScaleX="211839" custScaleY="187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DAD305-ABE5-4E6D-9790-229EA43A05FD}" type="pres">
      <dgm:prSet presAssocID="{448A956B-98E4-4F9D-8C4E-8E72D2D7DC42}" presName="level3hierChild" presStyleCnt="0"/>
      <dgm:spPr/>
    </dgm:pt>
    <dgm:pt modelId="{E3705486-A84D-40F3-91B4-142A56E67D21}" type="pres">
      <dgm:prSet presAssocID="{EF9721CA-B353-4737-A25A-913BE28059F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9AF781C-E35A-4376-B2D9-660947078C41}" type="pres">
      <dgm:prSet presAssocID="{EF9721CA-B353-4737-A25A-913BE28059F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2A88165-12E9-4B58-AF6D-78B300A7B5F1}" type="pres">
      <dgm:prSet presAssocID="{732A8D1A-65A3-496D-BF46-7BDFE0C2771A}" presName="root2" presStyleCnt="0"/>
      <dgm:spPr/>
    </dgm:pt>
    <dgm:pt modelId="{84DD83CF-D149-49A8-A1C9-6018E28AECC8}" type="pres">
      <dgm:prSet presAssocID="{732A8D1A-65A3-496D-BF46-7BDFE0C2771A}" presName="LevelTwoTextNode" presStyleLbl="node2" presStyleIdx="1" presStyleCnt="2" custScaleX="211839" custScaleY="211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4D93CD-C44B-4D7C-8751-0C52149AC486}" type="pres">
      <dgm:prSet presAssocID="{732A8D1A-65A3-496D-BF46-7BDFE0C2771A}" presName="level3hierChild" presStyleCnt="0"/>
      <dgm:spPr/>
    </dgm:pt>
  </dgm:ptLst>
  <dgm:cxnLst>
    <dgm:cxn modelId="{E84A03ED-FD08-48D7-AEB5-80E1E759F4C2}" type="presOf" srcId="{4A29C6E4-BB20-493E-8BE6-D20417924218}" destId="{73091094-3662-4EF3-A957-790AD9C6C3E7}" srcOrd="1" destOrd="0" presId="urn:microsoft.com/office/officeart/2008/layout/HorizontalMultiLevelHierarchy"/>
    <dgm:cxn modelId="{EEFF768C-C2E1-42EF-8564-10511F342572}" srcId="{19383977-B38D-4F1C-B501-AB738AA9DD60}" destId="{448A956B-98E4-4F9D-8C4E-8E72D2D7DC42}" srcOrd="0" destOrd="0" parTransId="{4A29C6E4-BB20-493E-8BE6-D20417924218}" sibTransId="{5DB9B376-4542-4D59-BB70-462A101ED69A}"/>
    <dgm:cxn modelId="{BEC4F098-11D3-4653-8228-E458D33DB6AF}" type="presOf" srcId="{EF9721CA-B353-4737-A25A-913BE28059F6}" destId="{69AF781C-E35A-4376-B2D9-660947078C41}" srcOrd="1" destOrd="0" presId="urn:microsoft.com/office/officeart/2008/layout/HorizontalMultiLevelHierarchy"/>
    <dgm:cxn modelId="{8809EA1B-B02B-4B01-B12D-4E9D5DB3C60B}" type="presOf" srcId="{448A956B-98E4-4F9D-8C4E-8E72D2D7DC42}" destId="{B7D1D996-78C8-4C22-A9C8-E264E03BAC1C}" srcOrd="0" destOrd="0" presId="urn:microsoft.com/office/officeart/2008/layout/HorizontalMultiLevelHierarchy"/>
    <dgm:cxn modelId="{93FBCEFF-6FD8-4B38-A05D-A1C3C6AE2CED}" type="presOf" srcId="{19383977-B38D-4F1C-B501-AB738AA9DD60}" destId="{EE07D4AD-5B0B-404A-BF0E-9C2AEA90EEA3}" srcOrd="0" destOrd="0" presId="urn:microsoft.com/office/officeart/2008/layout/HorizontalMultiLevelHierarchy"/>
    <dgm:cxn modelId="{2BF93AD2-F1F9-4CC1-BBAF-B9A7A926EF0A}" type="presOf" srcId="{5D5644BC-AB6F-4291-BB1A-B8F7B637A72F}" destId="{85448602-DDE6-415B-BD3E-669400789BF8}" srcOrd="0" destOrd="0" presId="urn:microsoft.com/office/officeart/2008/layout/HorizontalMultiLevelHierarchy"/>
    <dgm:cxn modelId="{FBF43320-6774-4FDF-81B0-80E96F806AD5}" srcId="{5D5644BC-AB6F-4291-BB1A-B8F7B637A72F}" destId="{19383977-B38D-4F1C-B501-AB738AA9DD60}" srcOrd="0" destOrd="0" parTransId="{3AE11DAD-A28A-45F8-98BD-2A4B8E5D8FF4}" sibTransId="{F3824EA0-77A7-4AC1-AE20-C13E42AAE0F9}"/>
    <dgm:cxn modelId="{2D768B94-4371-444B-AF45-DB8F6D3B779C}" srcId="{19383977-B38D-4F1C-B501-AB738AA9DD60}" destId="{732A8D1A-65A3-496D-BF46-7BDFE0C2771A}" srcOrd="1" destOrd="0" parTransId="{EF9721CA-B353-4737-A25A-913BE28059F6}" sibTransId="{147C9BD0-2ECD-4E4B-988D-DA8F154B0B9F}"/>
    <dgm:cxn modelId="{792807F8-91BF-4C3D-8C64-989A9A5524B7}" type="presOf" srcId="{4A29C6E4-BB20-493E-8BE6-D20417924218}" destId="{2EF8F57A-EE9B-4CA3-91B8-27218BCDCC6D}" srcOrd="0" destOrd="0" presId="urn:microsoft.com/office/officeart/2008/layout/HorizontalMultiLevelHierarchy"/>
    <dgm:cxn modelId="{71890F21-9060-4C36-ACF9-DB91FF2B5B44}" type="presOf" srcId="{EF9721CA-B353-4737-A25A-913BE28059F6}" destId="{E3705486-A84D-40F3-91B4-142A56E67D21}" srcOrd="0" destOrd="0" presId="urn:microsoft.com/office/officeart/2008/layout/HorizontalMultiLevelHierarchy"/>
    <dgm:cxn modelId="{A1FB1899-E073-499F-BB86-BEB21BA76311}" type="presOf" srcId="{732A8D1A-65A3-496D-BF46-7BDFE0C2771A}" destId="{84DD83CF-D149-49A8-A1C9-6018E28AECC8}" srcOrd="0" destOrd="0" presId="urn:microsoft.com/office/officeart/2008/layout/HorizontalMultiLevelHierarchy"/>
    <dgm:cxn modelId="{DCA1FDF4-0F3D-419B-B093-87E51ED34EAD}" type="presParOf" srcId="{85448602-DDE6-415B-BD3E-669400789BF8}" destId="{89F7BA45-13C4-4ACC-864C-04B586F426F6}" srcOrd="0" destOrd="0" presId="urn:microsoft.com/office/officeart/2008/layout/HorizontalMultiLevelHierarchy"/>
    <dgm:cxn modelId="{E6B7324F-C518-41E1-BADF-EB896254D318}" type="presParOf" srcId="{89F7BA45-13C4-4ACC-864C-04B586F426F6}" destId="{EE07D4AD-5B0B-404A-BF0E-9C2AEA90EEA3}" srcOrd="0" destOrd="0" presId="urn:microsoft.com/office/officeart/2008/layout/HorizontalMultiLevelHierarchy"/>
    <dgm:cxn modelId="{47CBCD9D-7602-4FC9-A248-9CE9499B0F4D}" type="presParOf" srcId="{89F7BA45-13C4-4ACC-864C-04B586F426F6}" destId="{34318B3E-62B2-40C8-92E6-3E4EB051431D}" srcOrd="1" destOrd="0" presId="urn:microsoft.com/office/officeart/2008/layout/HorizontalMultiLevelHierarchy"/>
    <dgm:cxn modelId="{290C7F64-5FE3-4660-9152-A06518B6934E}" type="presParOf" srcId="{34318B3E-62B2-40C8-92E6-3E4EB051431D}" destId="{2EF8F57A-EE9B-4CA3-91B8-27218BCDCC6D}" srcOrd="0" destOrd="0" presId="urn:microsoft.com/office/officeart/2008/layout/HorizontalMultiLevelHierarchy"/>
    <dgm:cxn modelId="{20DD5C54-CC73-4B48-ADAF-E3F5F40450DD}" type="presParOf" srcId="{2EF8F57A-EE9B-4CA3-91B8-27218BCDCC6D}" destId="{73091094-3662-4EF3-A957-790AD9C6C3E7}" srcOrd="0" destOrd="0" presId="urn:microsoft.com/office/officeart/2008/layout/HorizontalMultiLevelHierarchy"/>
    <dgm:cxn modelId="{FBBB0A92-5500-4380-871B-5E6E199B19C3}" type="presParOf" srcId="{34318B3E-62B2-40C8-92E6-3E4EB051431D}" destId="{D5B059B6-112E-4DBD-AEE7-7F45DEBE0BE0}" srcOrd="1" destOrd="0" presId="urn:microsoft.com/office/officeart/2008/layout/HorizontalMultiLevelHierarchy"/>
    <dgm:cxn modelId="{427D964C-FCE0-4109-BE65-214301580A11}" type="presParOf" srcId="{D5B059B6-112E-4DBD-AEE7-7F45DEBE0BE0}" destId="{B7D1D996-78C8-4C22-A9C8-E264E03BAC1C}" srcOrd="0" destOrd="0" presId="urn:microsoft.com/office/officeart/2008/layout/HorizontalMultiLevelHierarchy"/>
    <dgm:cxn modelId="{9B25879E-3E85-421C-9B77-7115F32FF0B4}" type="presParOf" srcId="{D5B059B6-112E-4DBD-AEE7-7F45DEBE0BE0}" destId="{3ADAD305-ABE5-4E6D-9790-229EA43A05FD}" srcOrd="1" destOrd="0" presId="urn:microsoft.com/office/officeart/2008/layout/HorizontalMultiLevelHierarchy"/>
    <dgm:cxn modelId="{0DC0AFE6-C15E-4034-986C-AA6752188DA0}" type="presParOf" srcId="{34318B3E-62B2-40C8-92E6-3E4EB051431D}" destId="{E3705486-A84D-40F3-91B4-142A56E67D21}" srcOrd="2" destOrd="0" presId="urn:microsoft.com/office/officeart/2008/layout/HorizontalMultiLevelHierarchy"/>
    <dgm:cxn modelId="{41A03A55-F38E-4832-8121-748CD473DD76}" type="presParOf" srcId="{E3705486-A84D-40F3-91B4-142A56E67D21}" destId="{69AF781C-E35A-4376-B2D9-660947078C41}" srcOrd="0" destOrd="0" presId="urn:microsoft.com/office/officeart/2008/layout/HorizontalMultiLevelHierarchy"/>
    <dgm:cxn modelId="{D0C259A7-FE31-4861-9B58-BC7C4E709E21}" type="presParOf" srcId="{34318B3E-62B2-40C8-92E6-3E4EB051431D}" destId="{42A88165-12E9-4B58-AF6D-78B300A7B5F1}" srcOrd="3" destOrd="0" presId="urn:microsoft.com/office/officeart/2008/layout/HorizontalMultiLevelHierarchy"/>
    <dgm:cxn modelId="{C0983786-4578-4229-BA57-B8C4703ECD82}" type="presParOf" srcId="{42A88165-12E9-4B58-AF6D-78B300A7B5F1}" destId="{84DD83CF-D149-49A8-A1C9-6018E28AECC8}" srcOrd="0" destOrd="0" presId="urn:microsoft.com/office/officeart/2008/layout/HorizontalMultiLevelHierarchy"/>
    <dgm:cxn modelId="{50057CEA-2063-4ADC-8E6E-4FDDFD704577}" type="presParOf" srcId="{42A88165-12E9-4B58-AF6D-78B300A7B5F1}" destId="{C84D93CD-C44B-4D7C-8751-0C52149AC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0C13B8-3A70-4124-8595-75EEA44747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44104-0296-455D-8C5E-907CC48FEAE7}">
      <dgm:prSet/>
      <dgm:spPr/>
      <dgm:t>
        <a:bodyPr/>
        <a:lstStyle/>
        <a:p>
          <a:pPr algn="ctr" rtl="0"/>
          <a:r>
            <a:rPr lang="ru-RU" dirty="0" smtClean="0"/>
            <a:t>Около 70 программ повышения квалификации, </a:t>
          </a:r>
        </a:p>
        <a:p>
          <a:pPr algn="ctr" rtl="0"/>
          <a:r>
            <a:rPr lang="ru-RU" dirty="0" smtClean="0"/>
            <a:t>предлагаемых ежегодно</a:t>
          </a:r>
          <a:endParaRPr lang="ru-RU" dirty="0"/>
        </a:p>
      </dgm:t>
    </dgm:pt>
    <dgm:pt modelId="{8F64AC10-BEB7-456B-B0EB-46AD93D9BE9A}" type="parTrans" cxnId="{24C1A683-F51E-4410-B034-62C545817B5A}">
      <dgm:prSet/>
      <dgm:spPr/>
      <dgm:t>
        <a:bodyPr/>
        <a:lstStyle/>
        <a:p>
          <a:endParaRPr lang="ru-RU"/>
        </a:p>
      </dgm:t>
    </dgm:pt>
    <dgm:pt modelId="{D5B80C82-5CC2-420F-9518-3F8B3632A7AD}" type="sibTrans" cxnId="{24C1A683-F51E-4410-B034-62C545817B5A}">
      <dgm:prSet/>
      <dgm:spPr/>
      <dgm:t>
        <a:bodyPr/>
        <a:lstStyle/>
        <a:p>
          <a:endParaRPr lang="ru-RU"/>
        </a:p>
      </dgm:t>
    </dgm:pt>
    <dgm:pt modelId="{BF02FB99-1AF0-4C49-8363-B99E782815BC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нормативно-правовое обеспечение и управление в   системе образования</a:t>
          </a:r>
          <a:endParaRPr lang="ru-RU" dirty="0"/>
        </a:p>
      </dgm:t>
    </dgm:pt>
    <dgm:pt modelId="{B04491BC-D0D3-4DDB-AE7F-4A1BD627A44C}" type="parTrans" cxnId="{2A8863E1-1745-42D8-BB77-162907F7161D}">
      <dgm:prSet/>
      <dgm:spPr/>
      <dgm:t>
        <a:bodyPr/>
        <a:lstStyle/>
        <a:p>
          <a:endParaRPr lang="ru-RU"/>
        </a:p>
      </dgm:t>
    </dgm:pt>
    <dgm:pt modelId="{A7C4250C-352D-4F99-890F-B6989360EA71}" type="sibTrans" cxnId="{2A8863E1-1745-42D8-BB77-162907F7161D}">
      <dgm:prSet/>
      <dgm:spPr/>
      <dgm:t>
        <a:bodyPr/>
        <a:lstStyle/>
        <a:p>
          <a:endParaRPr lang="ru-RU"/>
        </a:p>
      </dgm:t>
    </dgm:pt>
    <dgm:pt modelId="{993BD0FA-62FD-4E25-AD48-7423E76D4EC8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инструменты Европейского пространства высшего образования</a:t>
          </a:r>
          <a:endParaRPr lang="ru-RU" dirty="0"/>
        </a:p>
      </dgm:t>
    </dgm:pt>
    <dgm:pt modelId="{EE2FC66C-A3A7-4C86-816F-B65413501EC1}" type="parTrans" cxnId="{53E33719-8BD7-44E2-9C5E-CC39922C9A5A}">
      <dgm:prSet/>
      <dgm:spPr/>
      <dgm:t>
        <a:bodyPr/>
        <a:lstStyle/>
        <a:p>
          <a:endParaRPr lang="ru-RU"/>
        </a:p>
      </dgm:t>
    </dgm:pt>
    <dgm:pt modelId="{A38F5186-C6C6-4809-8DEB-48ACA76436C0}" type="sibTrans" cxnId="{53E33719-8BD7-44E2-9C5E-CC39922C9A5A}">
      <dgm:prSet/>
      <dgm:spPr/>
      <dgm:t>
        <a:bodyPr/>
        <a:lstStyle/>
        <a:p>
          <a:endParaRPr lang="ru-RU"/>
        </a:p>
      </dgm:t>
    </dgm:pt>
    <dgm:pt modelId="{10C8BA18-48FE-4962-ADB9-035C29975DAA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разработка образовательных стандартов нового поколения и УМК</a:t>
          </a:r>
          <a:endParaRPr lang="ru-RU" dirty="0"/>
        </a:p>
      </dgm:t>
    </dgm:pt>
    <dgm:pt modelId="{8F6C9670-C3A7-449B-8DA4-AD4EA964DA26}" type="parTrans" cxnId="{32CD1635-15B6-4BED-84C4-64180A06996C}">
      <dgm:prSet/>
      <dgm:spPr/>
      <dgm:t>
        <a:bodyPr/>
        <a:lstStyle/>
        <a:p>
          <a:endParaRPr lang="ru-RU"/>
        </a:p>
      </dgm:t>
    </dgm:pt>
    <dgm:pt modelId="{A6E638AE-3E5A-4D41-A41E-554E60C6A6B4}" type="sibTrans" cxnId="{32CD1635-15B6-4BED-84C4-64180A06996C}">
      <dgm:prSet/>
      <dgm:spPr/>
      <dgm:t>
        <a:bodyPr/>
        <a:lstStyle/>
        <a:p>
          <a:endParaRPr lang="ru-RU"/>
        </a:p>
      </dgm:t>
    </dgm:pt>
    <dgm:pt modelId="{2F3F5087-55C3-4D37-9309-D6251D230F1D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реализация государственной молодежной политики в учреждениях в  образовании</a:t>
          </a:r>
          <a:endParaRPr lang="ru-RU" dirty="0"/>
        </a:p>
      </dgm:t>
    </dgm:pt>
    <dgm:pt modelId="{4A6590B4-2898-4F2C-A0B4-E1FA1CEC37FA}" type="parTrans" cxnId="{5099012B-AF52-4796-8146-5B2AF3271EFF}">
      <dgm:prSet/>
      <dgm:spPr/>
      <dgm:t>
        <a:bodyPr/>
        <a:lstStyle/>
        <a:p>
          <a:endParaRPr lang="ru-RU"/>
        </a:p>
      </dgm:t>
    </dgm:pt>
    <dgm:pt modelId="{2E2403A3-9168-4645-919B-375ECB258D7E}" type="sibTrans" cxnId="{5099012B-AF52-4796-8146-5B2AF3271EFF}">
      <dgm:prSet/>
      <dgm:spPr/>
      <dgm:t>
        <a:bodyPr/>
        <a:lstStyle/>
        <a:p>
          <a:endParaRPr lang="ru-RU"/>
        </a:p>
      </dgm:t>
    </dgm:pt>
    <dgm:pt modelId="{CC750775-4410-4CD6-93AA-057684A9B49C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информационные технологии в образовании</a:t>
          </a:r>
          <a:endParaRPr lang="ru-RU" dirty="0"/>
        </a:p>
      </dgm:t>
    </dgm:pt>
    <dgm:pt modelId="{8EE06185-C81C-4FC0-9B67-ADB5FF4E1805}" type="parTrans" cxnId="{A7F88FA2-7881-4119-B4A0-E92AA34049B1}">
      <dgm:prSet/>
      <dgm:spPr/>
      <dgm:t>
        <a:bodyPr/>
        <a:lstStyle/>
        <a:p>
          <a:endParaRPr lang="ru-RU"/>
        </a:p>
      </dgm:t>
    </dgm:pt>
    <dgm:pt modelId="{FC94C50E-5920-425E-8BBE-972CAE200B55}" type="sibTrans" cxnId="{A7F88FA2-7881-4119-B4A0-E92AA34049B1}">
      <dgm:prSet/>
      <dgm:spPr/>
      <dgm:t>
        <a:bodyPr/>
        <a:lstStyle/>
        <a:p>
          <a:endParaRPr lang="ru-RU"/>
        </a:p>
      </dgm:t>
    </dgm:pt>
    <dgm:pt modelId="{F0767912-183A-46F7-B9EB-60A29E4D7277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инновационная деятельность в УВО</a:t>
          </a:r>
          <a:endParaRPr lang="ru-RU" dirty="0"/>
        </a:p>
      </dgm:t>
    </dgm:pt>
    <dgm:pt modelId="{958CD6F9-CCD7-470A-A3DD-D37604951B12}" type="parTrans" cxnId="{08AB98F8-37F0-4750-9059-C02530CF6195}">
      <dgm:prSet/>
      <dgm:spPr/>
      <dgm:t>
        <a:bodyPr/>
        <a:lstStyle/>
        <a:p>
          <a:endParaRPr lang="ru-RU"/>
        </a:p>
      </dgm:t>
    </dgm:pt>
    <dgm:pt modelId="{C5DAE2D8-F757-4ADC-BE0D-55F7C510250E}" type="sibTrans" cxnId="{08AB98F8-37F0-4750-9059-C02530CF6195}">
      <dgm:prSet/>
      <dgm:spPr/>
      <dgm:t>
        <a:bodyPr/>
        <a:lstStyle/>
        <a:p>
          <a:endParaRPr lang="ru-RU"/>
        </a:p>
      </dgm:t>
    </dgm:pt>
    <dgm:pt modelId="{650EDA21-CC6B-4104-983E-2396FE7CD93B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психолого-педагогическая подготовка преподавателей УВО</a:t>
          </a:r>
          <a:endParaRPr lang="ru-RU" dirty="0"/>
        </a:p>
      </dgm:t>
    </dgm:pt>
    <dgm:pt modelId="{0D24B9AB-3677-4CC7-9458-06910D590743}" type="parTrans" cxnId="{D2C5FA80-8F85-4EA6-8453-D6E297CF7C56}">
      <dgm:prSet/>
      <dgm:spPr/>
      <dgm:t>
        <a:bodyPr/>
        <a:lstStyle/>
        <a:p>
          <a:endParaRPr lang="ru-RU"/>
        </a:p>
      </dgm:t>
    </dgm:pt>
    <dgm:pt modelId="{5D77CC76-D549-43B9-B778-4158E885C655}" type="sibTrans" cxnId="{D2C5FA80-8F85-4EA6-8453-D6E297CF7C56}">
      <dgm:prSet/>
      <dgm:spPr/>
      <dgm:t>
        <a:bodyPr/>
        <a:lstStyle/>
        <a:p>
          <a:endParaRPr lang="ru-RU"/>
        </a:p>
      </dgm:t>
    </dgm:pt>
    <dgm:pt modelId="{AAFCFFDF-7D06-461E-97E4-039883AAA344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подготовка  к преподаванию на иностранном языке</a:t>
          </a:r>
          <a:endParaRPr lang="ru-RU" dirty="0"/>
        </a:p>
      </dgm:t>
    </dgm:pt>
    <dgm:pt modelId="{1FABB565-790E-4510-A92C-149691D2B2C8}" type="parTrans" cxnId="{0518F5EE-AEEA-446B-956F-423BA2DD4BF4}">
      <dgm:prSet/>
      <dgm:spPr/>
      <dgm:t>
        <a:bodyPr/>
        <a:lstStyle/>
        <a:p>
          <a:endParaRPr lang="ru-RU"/>
        </a:p>
      </dgm:t>
    </dgm:pt>
    <dgm:pt modelId="{7B7E652B-65B8-42D9-AA91-09A6DE923C47}" type="sibTrans" cxnId="{0518F5EE-AEEA-446B-956F-423BA2DD4BF4}">
      <dgm:prSet/>
      <dgm:spPr/>
      <dgm:t>
        <a:bodyPr/>
        <a:lstStyle/>
        <a:p>
          <a:endParaRPr lang="ru-RU"/>
        </a:p>
      </dgm:t>
    </dgm:pt>
    <dgm:pt modelId="{61C79BF3-832E-43FF-A7F1-0273C27F894B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развитие сферы экспортных услуг в УВО</a:t>
          </a:r>
          <a:endParaRPr lang="ru-RU" dirty="0"/>
        </a:p>
      </dgm:t>
    </dgm:pt>
    <dgm:pt modelId="{DCDD976E-93DA-4CF4-9A8F-F861F112E6CC}" type="parTrans" cxnId="{A372BA2D-8921-4FEF-9028-94AAF42A3626}">
      <dgm:prSet/>
      <dgm:spPr/>
      <dgm:t>
        <a:bodyPr/>
        <a:lstStyle/>
        <a:p>
          <a:endParaRPr lang="ru-RU"/>
        </a:p>
      </dgm:t>
    </dgm:pt>
    <dgm:pt modelId="{CAD3FD0D-BCE5-4B72-BDA6-0498D6A57810}" type="sibTrans" cxnId="{A372BA2D-8921-4FEF-9028-94AAF42A3626}">
      <dgm:prSet/>
      <dgm:spPr/>
      <dgm:t>
        <a:bodyPr/>
        <a:lstStyle/>
        <a:p>
          <a:endParaRPr lang="ru-RU"/>
        </a:p>
      </dgm:t>
    </dgm:pt>
    <dgm:pt modelId="{050336DA-D673-4425-88CC-B9E29E64DA90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развитие и аудит систем менеджмента качества в УВО по стандарту ISO 9001:2015</a:t>
          </a:r>
          <a:endParaRPr lang="ru-RU" dirty="0"/>
        </a:p>
      </dgm:t>
    </dgm:pt>
    <dgm:pt modelId="{179F9A7F-E3A6-4751-8123-BFEC2A4347AE}" type="parTrans" cxnId="{A90AE4C2-3BC7-424A-AE65-A7133182A3C5}">
      <dgm:prSet/>
      <dgm:spPr/>
      <dgm:t>
        <a:bodyPr/>
        <a:lstStyle/>
        <a:p>
          <a:endParaRPr lang="ru-RU"/>
        </a:p>
      </dgm:t>
    </dgm:pt>
    <dgm:pt modelId="{19535C04-3983-44F1-96A9-B0D318B9C924}" type="sibTrans" cxnId="{A90AE4C2-3BC7-424A-AE65-A7133182A3C5}">
      <dgm:prSet/>
      <dgm:spPr/>
      <dgm:t>
        <a:bodyPr/>
        <a:lstStyle/>
        <a:p>
          <a:endParaRPr lang="ru-RU"/>
        </a:p>
      </dgm:t>
    </dgm:pt>
    <dgm:pt modelId="{DA5091EC-3072-4B1A-8405-18C5AA4500B1}">
      <dgm:prSet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 охрана труда и вопросы безопасности</a:t>
          </a:r>
          <a:endParaRPr lang="ru-RU" dirty="0"/>
        </a:p>
      </dgm:t>
    </dgm:pt>
    <dgm:pt modelId="{ADA7407A-F3E5-4887-BD8C-6228F61B78D3}" type="parTrans" cxnId="{51F02944-6A8C-4820-830A-AC6D3661095F}">
      <dgm:prSet/>
      <dgm:spPr/>
      <dgm:t>
        <a:bodyPr/>
        <a:lstStyle/>
        <a:p>
          <a:endParaRPr lang="ru-RU"/>
        </a:p>
      </dgm:t>
    </dgm:pt>
    <dgm:pt modelId="{5C7D2B09-B9E3-40CA-98CA-DF4EEC905776}" type="sibTrans" cxnId="{51F02944-6A8C-4820-830A-AC6D3661095F}">
      <dgm:prSet/>
      <dgm:spPr/>
      <dgm:t>
        <a:bodyPr/>
        <a:lstStyle/>
        <a:p>
          <a:endParaRPr lang="ru-RU"/>
        </a:p>
      </dgm:t>
    </dgm:pt>
    <dgm:pt modelId="{6F893C26-3451-48DC-B760-0BDD07410132}" type="pres">
      <dgm:prSet presAssocID="{F10C13B8-3A70-4124-8595-75EEA44747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94B8B-3A86-439E-82EE-57ECAE2DC864}" type="pres">
      <dgm:prSet presAssocID="{CE644104-0296-455D-8C5E-907CC48FEAE7}" presName="parentText" presStyleLbl="node1" presStyleIdx="0" presStyleCnt="1" custLinFactNeighborX="-316" custLinFactNeighborY="-3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7001E-6307-4328-A406-D6B4C094373A}" type="pres">
      <dgm:prSet presAssocID="{CE644104-0296-455D-8C5E-907CC48FEA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1A683-F51E-4410-B034-62C545817B5A}" srcId="{F10C13B8-3A70-4124-8595-75EEA44747A2}" destId="{CE644104-0296-455D-8C5E-907CC48FEAE7}" srcOrd="0" destOrd="0" parTransId="{8F64AC10-BEB7-456B-B0EB-46AD93D9BE9A}" sibTransId="{D5B80C82-5CC2-420F-9518-3F8B3632A7AD}"/>
    <dgm:cxn modelId="{5099012B-AF52-4796-8146-5B2AF3271EFF}" srcId="{CE644104-0296-455D-8C5E-907CC48FEAE7}" destId="{2F3F5087-55C3-4D37-9309-D6251D230F1D}" srcOrd="3" destOrd="0" parTransId="{4A6590B4-2898-4F2C-A0B4-E1FA1CEC37FA}" sibTransId="{2E2403A3-9168-4645-919B-375ECB258D7E}"/>
    <dgm:cxn modelId="{6BAE020F-4C33-43CE-A062-654A4791B4B7}" type="presOf" srcId="{F10C13B8-3A70-4124-8595-75EEA44747A2}" destId="{6F893C26-3451-48DC-B760-0BDD07410132}" srcOrd="0" destOrd="0" presId="urn:microsoft.com/office/officeart/2005/8/layout/vList2"/>
    <dgm:cxn modelId="{08AB98F8-37F0-4750-9059-C02530CF6195}" srcId="{CE644104-0296-455D-8C5E-907CC48FEAE7}" destId="{F0767912-183A-46F7-B9EB-60A29E4D7277}" srcOrd="5" destOrd="0" parTransId="{958CD6F9-CCD7-470A-A3DD-D37604951B12}" sibTransId="{C5DAE2D8-F757-4ADC-BE0D-55F7C510250E}"/>
    <dgm:cxn modelId="{E6E03201-BA2D-4977-99A6-6AB65CFF20C8}" type="presOf" srcId="{CE644104-0296-455D-8C5E-907CC48FEAE7}" destId="{3EE94B8B-3A86-439E-82EE-57ECAE2DC864}" srcOrd="0" destOrd="0" presId="urn:microsoft.com/office/officeart/2005/8/layout/vList2"/>
    <dgm:cxn modelId="{5296ACAC-70DF-4225-A96E-32811B845941}" type="presOf" srcId="{61C79BF3-832E-43FF-A7F1-0273C27F894B}" destId="{E867001E-6307-4328-A406-D6B4C094373A}" srcOrd="0" destOrd="8" presId="urn:microsoft.com/office/officeart/2005/8/layout/vList2"/>
    <dgm:cxn modelId="{8DF7E398-004E-4514-9100-2CB00D7B30FF}" type="presOf" srcId="{10C8BA18-48FE-4962-ADB9-035C29975DAA}" destId="{E867001E-6307-4328-A406-D6B4C094373A}" srcOrd="0" destOrd="2" presId="urn:microsoft.com/office/officeart/2005/8/layout/vList2"/>
    <dgm:cxn modelId="{53E33719-8BD7-44E2-9C5E-CC39922C9A5A}" srcId="{CE644104-0296-455D-8C5E-907CC48FEAE7}" destId="{993BD0FA-62FD-4E25-AD48-7423E76D4EC8}" srcOrd="1" destOrd="0" parTransId="{EE2FC66C-A3A7-4C86-816F-B65413501EC1}" sibTransId="{A38F5186-C6C6-4809-8DEB-48ACA76436C0}"/>
    <dgm:cxn modelId="{A372BA2D-8921-4FEF-9028-94AAF42A3626}" srcId="{CE644104-0296-455D-8C5E-907CC48FEAE7}" destId="{61C79BF3-832E-43FF-A7F1-0273C27F894B}" srcOrd="8" destOrd="0" parTransId="{DCDD976E-93DA-4CF4-9A8F-F861F112E6CC}" sibTransId="{CAD3FD0D-BCE5-4B72-BDA6-0498D6A57810}"/>
    <dgm:cxn modelId="{D2C5FA80-8F85-4EA6-8453-D6E297CF7C56}" srcId="{CE644104-0296-455D-8C5E-907CC48FEAE7}" destId="{650EDA21-CC6B-4104-983E-2396FE7CD93B}" srcOrd="6" destOrd="0" parTransId="{0D24B9AB-3677-4CC7-9458-06910D590743}" sibTransId="{5D77CC76-D549-43B9-B778-4158E885C655}"/>
    <dgm:cxn modelId="{2A8863E1-1745-42D8-BB77-162907F7161D}" srcId="{CE644104-0296-455D-8C5E-907CC48FEAE7}" destId="{BF02FB99-1AF0-4C49-8363-B99E782815BC}" srcOrd="0" destOrd="0" parTransId="{B04491BC-D0D3-4DDB-AE7F-4A1BD627A44C}" sibTransId="{A7C4250C-352D-4F99-890F-B6989360EA71}"/>
    <dgm:cxn modelId="{8CA6E1FF-806F-43FF-83EC-7F4503432461}" type="presOf" srcId="{650EDA21-CC6B-4104-983E-2396FE7CD93B}" destId="{E867001E-6307-4328-A406-D6B4C094373A}" srcOrd="0" destOrd="6" presId="urn:microsoft.com/office/officeart/2005/8/layout/vList2"/>
    <dgm:cxn modelId="{6C6F7230-02CB-4507-B724-7BD0C115BE53}" type="presOf" srcId="{DA5091EC-3072-4B1A-8405-18C5AA4500B1}" destId="{E867001E-6307-4328-A406-D6B4C094373A}" srcOrd="0" destOrd="10" presId="urn:microsoft.com/office/officeart/2005/8/layout/vList2"/>
    <dgm:cxn modelId="{A90AE4C2-3BC7-424A-AE65-A7133182A3C5}" srcId="{CE644104-0296-455D-8C5E-907CC48FEAE7}" destId="{050336DA-D673-4425-88CC-B9E29E64DA90}" srcOrd="9" destOrd="0" parTransId="{179F9A7F-E3A6-4751-8123-BFEC2A4347AE}" sibTransId="{19535C04-3983-44F1-96A9-B0D318B9C924}"/>
    <dgm:cxn modelId="{AC62EB58-DF46-488A-AAB1-2547AF241FF4}" type="presOf" srcId="{2F3F5087-55C3-4D37-9309-D6251D230F1D}" destId="{E867001E-6307-4328-A406-D6B4C094373A}" srcOrd="0" destOrd="3" presId="urn:microsoft.com/office/officeart/2005/8/layout/vList2"/>
    <dgm:cxn modelId="{8CAAF88F-C4DD-469E-8EB3-B744F37F7BB8}" type="presOf" srcId="{BF02FB99-1AF0-4C49-8363-B99E782815BC}" destId="{E867001E-6307-4328-A406-D6B4C094373A}" srcOrd="0" destOrd="0" presId="urn:microsoft.com/office/officeart/2005/8/layout/vList2"/>
    <dgm:cxn modelId="{A7F88FA2-7881-4119-B4A0-E92AA34049B1}" srcId="{CE644104-0296-455D-8C5E-907CC48FEAE7}" destId="{CC750775-4410-4CD6-93AA-057684A9B49C}" srcOrd="4" destOrd="0" parTransId="{8EE06185-C81C-4FC0-9B67-ADB5FF4E1805}" sibTransId="{FC94C50E-5920-425E-8BBE-972CAE200B55}"/>
    <dgm:cxn modelId="{0518F5EE-AEEA-446B-956F-423BA2DD4BF4}" srcId="{CE644104-0296-455D-8C5E-907CC48FEAE7}" destId="{AAFCFFDF-7D06-461E-97E4-039883AAA344}" srcOrd="7" destOrd="0" parTransId="{1FABB565-790E-4510-A92C-149691D2B2C8}" sibTransId="{7B7E652B-65B8-42D9-AA91-09A6DE923C47}"/>
    <dgm:cxn modelId="{C1C58E1B-64A8-4F03-B1E2-C02555262D9E}" type="presOf" srcId="{050336DA-D673-4425-88CC-B9E29E64DA90}" destId="{E867001E-6307-4328-A406-D6B4C094373A}" srcOrd="0" destOrd="9" presId="urn:microsoft.com/office/officeart/2005/8/layout/vList2"/>
    <dgm:cxn modelId="{C48190D7-9548-41AA-AA65-5C331A1E1A4F}" type="presOf" srcId="{CC750775-4410-4CD6-93AA-057684A9B49C}" destId="{E867001E-6307-4328-A406-D6B4C094373A}" srcOrd="0" destOrd="4" presId="urn:microsoft.com/office/officeart/2005/8/layout/vList2"/>
    <dgm:cxn modelId="{32CD1635-15B6-4BED-84C4-64180A06996C}" srcId="{CE644104-0296-455D-8C5E-907CC48FEAE7}" destId="{10C8BA18-48FE-4962-ADB9-035C29975DAA}" srcOrd="2" destOrd="0" parTransId="{8F6C9670-C3A7-449B-8DA4-AD4EA964DA26}" sibTransId="{A6E638AE-3E5A-4D41-A41E-554E60C6A6B4}"/>
    <dgm:cxn modelId="{72C9AC66-3EEE-4D95-A782-02C277E9B50A}" type="presOf" srcId="{993BD0FA-62FD-4E25-AD48-7423E76D4EC8}" destId="{E867001E-6307-4328-A406-D6B4C094373A}" srcOrd="0" destOrd="1" presId="urn:microsoft.com/office/officeart/2005/8/layout/vList2"/>
    <dgm:cxn modelId="{FE9A6FD8-6958-42A7-9310-E79B6082E538}" type="presOf" srcId="{AAFCFFDF-7D06-461E-97E4-039883AAA344}" destId="{E867001E-6307-4328-A406-D6B4C094373A}" srcOrd="0" destOrd="7" presId="urn:microsoft.com/office/officeart/2005/8/layout/vList2"/>
    <dgm:cxn modelId="{D9112FC4-5176-4547-B569-0C9BE19A2443}" type="presOf" srcId="{F0767912-183A-46F7-B9EB-60A29E4D7277}" destId="{E867001E-6307-4328-A406-D6B4C094373A}" srcOrd="0" destOrd="5" presId="urn:microsoft.com/office/officeart/2005/8/layout/vList2"/>
    <dgm:cxn modelId="{51F02944-6A8C-4820-830A-AC6D3661095F}" srcId="{CE644104-0296-455D-8C5E-907CC48FEAE7}" destId="{DA5091EC-3072-4B1A-8405-18C5AA4500B1}" srcOrd="10" destOrd="0" parTransId="{ADA7407A-F3E5-4887-BD8C-6228F61B78D3}" sibTransId="{5C7D2B09-B9E3-40CA-98CA-DF4EEC905776}"/>
    <dgm:cxn modelId="{22EE2555-30E5-4088-B676-1C20DEEF8D5C}" type="presParOf" srcId="{6F893C26-3451-48DC-B760-0BDD07410132}" destId="{3EE94B8B-3A86-439E-82EE-57ECAE2DC864}" srcOrd="0" destOrd="0" presId="urn:microsoft.com/office/officeart/2005/8/layout/vList2"/>
    <dgm:cxn modelId="{C8CC270D-15B4-42D7-A240-659C10DD925B}" type="presParOf" srcId="{6F893C26-3451-48DC-B760-0BDD07410132}" destId="{E867001E-6307-4328-A406-D6B4C094373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D89F33-F86A-4B13-A749-2A581E5B6E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0E741-1849-4B77-8DF6-E9D87F2DF36E}">
      <dgm:prSet custT="1"/>
      <dgm:spPr/>
      <dgm:t>
        <a:bodyPr/>
        <a:lstStyle/>
        <a:p>
          <a:pPr rtl="0"/>
          <a:r>
            <a:rPr lang="ru-RU" sz="1100" dirty="0" smtClean="0"/>
            <a:t>«Система образования Республики Беларусь в рамках европейского пространства высшего образования»</a:t>
          </a:r>
          <a:endParaRPr lang="ru-RU" sz="1100" dirty="0"/>
        </a:p>
      </dgm:t>
    </dgm:pt>
    <dgm:pt modelId="{E218FBFE-1CF1-4C66-B9F5-F6F6704F9ACB}" type="parTrans" cxnId="{1F598142-7890-4D74-B8C0-FD4302DF86B4}">
      <dgm:prSet/>
      <dgm:spPr/>
      <dgm:t>
        <a:bodyPr/>
        <a:lstStyle/>
        <a:p>
          <a:endParaRPr lang="ru-RU" sz="1100"/>
        </a:p>
      </dgm:t>
    </dgm:pt>
    <dgm:pt modelId="{C1517EB5-E846-4FD0-A82E-A6A7F51138A6}" type="sibTrans" cxnId="{1F598142-7890-4D74-B8C0-FD4302DF86B4}">
      <dgm:prSet/>
      <dgm:spPr/>
      <dgm:t>
        <a:bodyPr/>
        <a:lstStyle/>
        <a:p>
          <a:endParaRPr lang="ru-RU" sz="1100"/>
        </a:p>
      </dgm:t>
    </dgm:pt>
    <dgm:pt modelId="{29E822AA-3982-4E1C-8AE4-E1A2A9192D57}">
      <dgm:prSet custT="1"/>
      <dgm:spPr/>
      <dgm:t>
        <a:bodyPr/>
        <a:lstStyle/>
        <a:p>
          <a:pPr rtl="0"/>
          <a:r>
            <a:rPr lang="ru-RU" sz="1100" dirty="0" smtClean="0"/>
            <a:t>«Совершенствование государственного регулирования и управления в сфере высшего образования»</a:t>
          </a:r>
          <a:endParaRPr lang="ru-RU" sz="1100" dirty="0"/>
        </a:p>
      </dgm:t>
    </dgm:pt>
    <dgm:pt modelId="{A8F72F10-1C9F-4D9C-9BB7-5A6AF515E02C}" type="parTrans" cxnId="{4701FE3B-9D31-44EB-AD9A-3338D5AE5AAD}">
      <dgm:prSet/>
      <dgm:spPr/>
      <dgm:t>
        <a:bodyPr/>
        <a:lstStyle/>
        <a:p>
          <a:endParaRPr lang="ru-RU" sz="1100"/>
        </a:p>
      </dgm:t>
    </dgm:pt>
    <dgm:pt modelId="{140A1F16-B39F-4F33-9E50-B6B3AF79AC9C}" type="sibTrans" cxnId="{4701FE3B-9D31-44EB-AD9A-3338D5AE5AAD}">
      <dgm:prSet/>
      <dgm:spPr/>
      <dgm:t>
        <a:bodyPr/>
        <a:lstStyle/>
        <a:p>
          <a:endParaRPr lang="ru-RU" sz="1100"/>
        </a:p>
      </dgm:t>
    </dgm:pt>
    <dgm:pt modelId="{F70FAF5A-B80B-48C9-BDDE-FAB4F866B401}">
      <dgm:prSet custT="1"/>
      <dgm:spPr/>
      <dgm:t>
        <a:bodyPr/>
        <a:lstStyle/>
        <a:p>
          <a:pPr rtl="0"/>
          <a:r>
            <a:rPr lang="ru-RU" sz="1100" dirty="0" smtClean="0"/>
            <a:t>«Технологии проектирования белорусских образовательных стандартов поколения 3+»</a:t>
          </a:r>
          <a:endParaRPr lang="ru-RU" sz="1100" dirty="0"/>
        </a:p>
      </dgm:t>
    </dgm:pt>
    <dgm:pt modelId="{1C95E600-056E-4BC1-9DFC-FDFAD19B6907}" type="parTrans" cxnId="{2A595631-7394-499C-B433-E81119529870}">
      <dgm:prSet/>
      <dgm:spPr/>
      <dgm:t>
        <a:bodyPr/>
        <a:lstStyle/>
        <a:p>
          <a:endParaRPr lang="ru-RU" sz="1100"/>
        </a:p>
      </dgm:t>
    </dgm:pt>
    <dgm:pt modelId="{FC5ADAC7-F53F-4E94-BDC6-C367799989A8}" type="sibTrans" cxnId="{2A595631-7394-499C-B433-E81119529870}">
      <dgm:prSet/>
      <dgm:spPr/>
      <dgm:t>
        <a:bodyPr/>
        <a:lstStyle/>
        <a:p>
          <a:endParaRPr lang="ru-RU" sz="1100"/>
        </a:p>
      </dgm:t>
    </dgm:pt>
    <dgm:pt modelId="{44FD332C-2E52-4BD3-9DC1-5E0F9EAA4155}">
      <dgm:prSet custT="1"/>
      <dgm:spPr/>
      <dgm:t>
        <a:bodyPr/>
        <a:lstStyle/>
        <a:p>
          <a:pPr rtl="0"/>
          <a:r>
            <a:rPr lang="ru-RU" sz="1100" dirty="0" smtClean="0"/>
            <a:t>«Эффективные технологии современного кадрового менеджмента в УВО»</a:t>
          </a:r>
          <a:endParaRPr lang="ru-RU" sz="1100" dirty="0"/>
        </a:p>
      </dgm:t>
    </dgm:pt>
    <dgm:pt modelId="{C9B0C23C-0301-4E98-B511-451D23CD35B4}" type="parTrans" cxnId="{D405ED7E-892D-4B60-9129-79BB39476BC7}">
      <dgm:prSet/>
      <dgm:spPr/>
      <dgm:t>
        <a:bodyPr/>
        <a:lstStyle/>
        <a:p>
          <a:endParaRPr lang="ru-RU" sz="1100"/>
        </a:p>
      </dgm:t>
    </dgm:pt>
    <dgm:pt modelId="{54BED074-25D4-472A-8402-EAF7B530F0E9}" type="sibTrans" cxnId="{D405ED7E-892D-4B60-9129-79BB39476BC7}">
      <dgm:prSet/>
      <dgm:spPr/>
      <dgm:t>
        <a:bodyPr/>
        <a:lstStyle/>
        <a:p>
          <a:endParaRPr lang="ru-RU" sz="1100"/>
        </a:p>
      </dgm:t>
    </dgm:pt>
    <dgm:pt modelId="{D7A746A7-FAD5-44A8-84AC-B8145314D056}">
      <dgm:prSet custT="1"/>
      <dgm:spPr/>
      <dgm:t>
        <a:bodyPr/>
        <a:lstStyle/>
        <a:p>
          <a:pPr rtl="0"/>
          <a:r>
            <a:rPr lang="ru-RU" sz="1100" dirty="0" smtClean="0"/>
            <a:t>«Облачные технологии и сервисы Веб2.0 в образовании»</a:t>
          </a:r>
          <a:endParaRPr lang="ru-RU" sz="1100" dirty="0"/>
        </a:p>
      </dgm:t>
    </dgm:pt>
    <dgm:pt modelId="{8CBC1F14-DB39-4814-ADF1-DEE3920CD951}" type="parTrans" cxnId="{13B5B018-5B4B-49BB-91E2-BF1EF988E9FC}">
      <dgm:prSet/>
      <dgm:spPr/>
      <dgm:t>
        <a:bodyPr/>
        <a:lstStyle/>
        <a:p>
          <a:endParaRPr lang="ru-RU" sz="1100"/>
        </a:p>
      </dgm:t>
    </dgm:pt>
    <dgm:pt modelId="{F317E4FD-8215-4F8E-A003-E13760A1928A}" type="sibTrans" cxnId="{13B5B018-5B4B-49BB-91E2-BF1EF988E9FC}">
      <dgm:prSet/>
      <dgm:spPr/>
      <dgm:t>
        <a:bodyPr/>
        <a:lstStyle/>
        <a:p>
          <a:endParaRPr lang="ru-RU" sz="1100"/>
        </a:p>
      </dgm:t>
    </dgm:pt>
    <dgm:pt modelId="{382B5202-57E1-460F-A95F-7ABFBC9004E4}">
      <dgm:prSet custT="1"/>
      <dgm:spPr/>
      <dgm:t>
        <a:bodyPr/>
        <a:lstStyle/>
        <a:p>
          <a:pPr rtl="0"/>
          <a:r>
            <a:rPr lang="ru-RU" sz="1100" dirty="0" smtClean="0"/>
            <a:t>«Методология и методика диссертационного исследования» </a:t>
          </a:r>
          <a:endParaRPr lang="ru-RU" sz="1100" dirty="0"/>
        </a:p>
      </dgm:t>
    </dgm:pt>
    <dgm:pt modelId="{DC89A2B5-2E3B-499F-8948-4B92D4813C04}" type="parTrans" cxnId="{27ACE407-F9DE-4399-B8EC-A29F5996144F}">
      <dgm:prSet/>
      <dgm:spPr/>
      <dgm:t>
        <a:bodyPr/>
        <a:lstStyle/>
        <a:p>
          <a:endParaRPr lang="ru-RU" sz="1100"/>
        </a:p>
      </dgm:t>
    </dgm:pt>
    <dgm:pt modelId="{BC3E2E12-ADC2-4BFE-A242-77DC9E7C2875}" type="sibTrans" cxnId="{27ACE407-F9DE-4399-B8EC-A29F5996144F}">
      <dgm:prSet/>
      <dgm:spPr/>
      <dgm:t>
        <a:bodyPr/>
        <a:lstStyle/>
        <a:p>
          <a:endParaRPr lang="ru-RU" sz="1100"/>
        </a:p>
      </dgm:t>
    </dgm:pt>
    <dgm:pt modelId="{7C3886F3-F5E0-4D26-A2F2-CCF368E81667}">
      <dgm:prSet custT="1"/>
      <dgm:spPr/>
      <dgm:t>
        <a:bodyPr/>
        <a:lstStyle/>
        <a:p>
          <a:pPr rtl="0"/>
          <a:r>
            <a:rPr lang="ru-RU" sz="1100" dirty="0" smtClean="0"/>
            <a:t>«Экспортные стратегии в устойчивом социально-экономическом развитии Республики Беларусь»</a:t>
          </a:r>
          <a:endParaRPr lang="ru-RU" sz="1100" dirty="0"/>
        </a:p>
      </dgm:t>
    </dgm:pt>
    <dgm:pt modelId="{897DF1F4-F839-4EB5-8809-10A510DB9F81}" type="parTrans" cxnId="{D4F38661-9BA7-47C6-9A30-035B0883F931}">
      <dgm:prSet/>
      <dgm:spPr/>
      <dgm:t>
        <a:bodyPr/>
        <a:lstStyle/>
        <a:p>
          <a:endParaRPr lang="ru-RU" sz="1100"/>
        </a:p>
      </dgm:t>
    </dgm:pt>
    <dgm:pt modelId="{B7260422-D9BB-49F3-8A04-010F7BF727DA}" type="sibTrans" cxnId="{D4F38661-9BA7-47C6-9A30-035B0883F931}">
      <dgm:prSet/>
      <dgm:spPr/>
      <dgm:t>
        <a:bodyPr/>
        <a:lstStyle/>
        <a:p>
          <a:endParaRPr lang="ru-RU" sz="1100"/>
        </a:p>
      </dgm:t>
    </dgm:pt>
    <dgm:pt modelId="{9C546E10-BF45-4ADB-BA1E-8A1430693836}">
      <dgm:prSet custT="1"/>
      <dgm:spPr/>
      <dgm:t>
        <a:bodyPr/>
        <a:lstStyle/>
        <a:p>
          <a:pPr rtl="0"/>
          <a:r>
            <a:rPr lang="ru-RU" sz="1100" dirty="0" smtClean="0"/>
            <a:t>«Инновационные образовательные технологии: педагогический, коммуникационный и методический аспекты»</a:t>
          </a:r>
          <a:endParaRPr lang="ru-RU" sz="1100" dirty="0"/>
        </a:p>
      </dgm:t>
    </dgm:pt>
    <dgm:pt modelId="{08D15C00-3459-4088-B190-349A54090AB0}" type="parTrans" cxnId="{86529934-99D3-4D63-B6C6-199843E850D3}">
      <dgm:prSet/>
      <dgm:spPr/>
      <dgm:t>
        <a:bodyPr/>
        <a:lstStyle/>
        <a:p>
          <a:endParaRPr lang="ru-RU" sz="1100"/>
        </a:p>
      </dgm:t>
    </dgm:pt>
    <dgm:pt modelId="{2264D803-81EF-400F-AE21-8538FD18B82B}" type="sibTrans" cxnId="{86529934-99D3-4D63-B6C6-199843E850D3}">
      <dgm:prSet/>
      <dgm:spPr/>
      <dgm:t>
        <a:bodyPr/>
        <a:lstStyle/>
        <a:p>
          <a:endParaRPr lang="ru-RU" sz="1100"/>
        </a:p>
      </dgm:t>
    </dgm:pt>
    <dgm:pt modelId="{38BA7D81-4E39-4326-91B4-448145FA4D15}">
      <dgm:prSet custT="1"/>
      <dgm:spPr/>
      <dgm:t>
        <a:bodyPr/>
        <a:lstStyle/>
        <a:p>
          <a:pPr rtl="0"/>
          <a:r>
            <a:rPr lang="ru-RU" sz="1100" dirty="0" smtClean="0"/>
            <a:t>«Интерактивные технологии работы с молодежью в процессе совершенствования идеологической и воспитательной работы в УВО»</a:t>
          </a:r>
          <a:endParaRPr lang="ru-RU" sz="1100" dirty="0"/>
        </a:p>
      </dgm:t>
    </dgm:pt>
    <dgm:pt modelId="{91CF339D-DB1B-418E-9AE5-ADC29076007E}" type="parTrans" cxnId="{E5129408-7E4C-46CC-BBFC-82F5FD428FE2}">
      <dgm:prSet/>
      <dgm:spPr/>
      <dgm:t>
        <a:bodyPr/>
        <a:lstStyle/>
        <a:p>
          <a:endParaRPr lang="ru-RU" sz="1100"/>
        </a:p>
      </dgm:t>
    </dgm:pt>
    <dgm:pt modelId="{AF0267B3-85AB-4220-8CEB-FB844294E587}" type="sibTrans" cxnId="{E5129408-7E4C-46CC-BBFC-82F5FD428FE2}">
      <dgm:prSet/>
      <dgm:spPr/>
      <dgm:t>
        <a:bodyPr/>
        <a:lstStyle/>
        <a:p>
          <a:endParaRPr lang="ru-RU" sz="1100"/>
        </a:p>
      </dgm:t>
    </dgm:pt>
    <dgm:pt modelId="{A668D2A1-A06B-42C1-A31A-0007D5A07C38}">
      <dgm:prSet custT="1"/>
      <dgm:spPr/>
      <dgm:t>
        <a:bodyPr/>
        <a:lstStyle/>
        <a:p>
          <a:pPr rtl="0"/>
          <a:r>
            <a:rPr lang="ru-RU" sz="1100" dirty="0" smtClean="0"/>
            <a:t>«Социокультурные и психолого-педагогические условия адаптации иностранных студентов»</a:t>
          </a:r>
          <a:endParaRPr lang="ru-RU" sz="1100" dirty="0"/>
        </a:p>
      </dgm:t>
    </dgm:pt>
    <dgm:pt modelId="{4112F6C9-CFB6-4E34-8118-B10D6450B415}" type="parTrans" cxnId="{9D5E0E78-5AB5-49B4-BB6D-3CDAB1FA2146}">
      <dgm:prSet/>
      <dgm:spPr/>
      <dgm:t>
        <a:bodyPr/>
        <a:lstStyle/>
        <a:p>
          <a:endParaRPr lang="ru-RU" sz="1100"/>
        </a:p>
      </dgm:t>
    </dgm:pt>
    <dgm:pt modelId="{9C897648-1912-49E7-8CE7-89F83F00B08A}" type="sibTrans" cxnId="{9D5E0E78-5AB5-49B4-BB6D-3CDAB1FA2146}">
      <dgm:prSet/>
      <dgm:spPr/>
      <dgm:t>
        <a:bodyPr/>
        <a:lstStyle/>
        <a:p>
          <a:endParaRPr lang="ru-RU" sz="1100"/>
        </a:p>
      </dgm:t>
    </dgm:pt>
    <dgm:pt modelId="{82AF8A7C-AF8F-4C82-A416-2E2B24AFB3B4}">
      <dgm:prSet custT="1"/>
      <dgm:spPr/>
      <dgm:t>
        <a:bodyPr/>
        <a:lstStyle/>
        <a:p>
          <a:pPr rtl="0"/>
          <a:r>
            <a:rPr lang="ru-RU" sz="1100" dirty="0" smtClean="0"/>
            <a:t>«Профессионализм куратора: становление и стратегии развития» </a:t>
          </a:r>
          <a:endParaRPr lang="ru-RU" sz="1100" dirty="0"/>
        </a:p>
      </dgm:t>
    </dgm:pt>
    <dgm:pt modelId="{B73C4877-AEDB-4483-924F-B1CAD8D00F56}" type="parTrans" cxnId="{CA5B6504-559D-4A27-9DD4-4D0561B53FE6}">
      <dgm:prSet/>
      <dgm:spPr/>
      <dgm:t>
        <a:bodyPr/>
        <a:lstStyle/>
        <a:p>
          <a:endParaRPr lang="ru-RU" sz="1100"/>
        </a:p>
      </dgm:t>
    </dgm:pt>
    <dgm:pt modelId="{05F22D7A-8AAB-447F-B429-1195EE0AE0AB}" type="sibTrans" cxnId="{CA5B6504-559D-4A27-9DD4-4D0561B53FE6}">
      <dgm:prSet/>
      <dgm:spPr/>
      <dgm:t>
        <a:bodyPr/>
        <a:lstStyle/>
        <a:p>
          <a:endParaRPr lang="ru-RU" sz="1100"/>
        </a:p>
      </dgm:t>
    </dgm:pt>
    <dgm:pt modelId="{F4B767A3-A6A5-42DF-A530-684C19181EEB}">
      <dgm:prSet custT="1"/>
      <dgm:spPr/>
      <dgm:t>
        <a:bodyPr/>
        <a:lstStyle/>
        <a:p>
          <a:pPr rtl="0"/>
          <a:r>
            <a:rPr lang="ru-RU" sz="1100" dirty="0" smtClean="0"/>
            <a:t>«Реализация </a:t>
          </a:r>
          <a:r>
            <a:rPr lang="ru-RU" sz="1100" dirty="0" err="1" smtClean="0"/>
            <a:t>компетентностных</a:t>
          </a:r>
          <a:r>
            <a:rPr lang="ru-RU" sz="1100" dirty="0" smtClean="0"/>
            <a:t> моделей обучения в учреждениях высшего образования: Болонский контекст и белорусский опыт»</a:t>
          </a:r>
          <a:endParaRPr lang="ru-RU" sz="1100" dirty="0"/>
        </a:p>
      </dgm:t>
    </dgm:pt>
    <dgm:pt modelId="{6F2066FF-9B3F-43B7-A2A3-8AE6E1153385}" type="parTrans" cxnId="{C70DF3D0-1D11-44A8-BED2-A84B9C8096D9}">
      <dgm:prSet/>
      <dgm:spPr/>
      <dgm:t>
        <a:bodyPr/>
        <a:lstStyle/>
        <a:p>
          <a:endParaRPr lang="ru-RU" sz="1100"/>
        </a:p>
      </dgm:t>
    </dgm:pt>
    <dgm:pt modelId="{6D5E1DCE-9F31-4F7B-A006-21DB75A9A751}" type="sibTrans" cxnId="{C70DF3D0-1D11-44A8-BED2-A84B9C8096D9}">
      <dgm:prSet/>
      <dgm:spPr/>
      <dgm:t>
        <a:bodyPr/>
        <a:lstStyle/>
        <a:p>
          <a:endParaRPr lang="ru-RU" sz="1100"/>
        </a:p>
      </dgm:t>
    </dgm:pt>
    <dgm:pt modelId="{218CBEBE-FF30-4E5D-B2E2-035CB895D478}">
      <dgm:prSet custT="1"/>
      <dgm:spPr/>
      <dgm:t>
        <a:bodyPr/>
        <a:lstStyle/>
        <a:p>
          <a:pPr rtl="0"/>
          <a:r>
            <a:rPr lang="ru-RU" sz="1100" dirty="0" smtClean="0"/>
            <a:t>«Когнитивные практики обучения и воспитания поколения Z»</a:t>
          </a:r>
          <a:endParaRPr lang="ru-RU" sz="1100" dirty="0"/>
        </a:p>
      </dgm:t>
    </dgm:pt>
    <dgm:pt modelId="{955C77F5-DB9E-48B8-870B-CCC5AAD8C4BE}" type="parTrans" cxnId="{501252A2-ED85-484A-9FB2-B7F03C27F4D1}">
      <dgm:prSet/>
      <dgm:spPr/>
      <dgm:t>
        <a:bodyPr/>
        <a:lstStyle/>
        <a:p>
          <a:endParaRPr lang="ru-RU" sz="1100"/>
        </a:p>
      </dgm:t>
    </dgm:pt>
    <dgm:pt modelId="{964DF0FD-B98A-4610-B825-9526D93B519C}" type="sibTrans" cxnId="{501252A2-ED85-484A-9FB2-B7F03C27F4D1}">
      <dgm:prSet/>
      <dgm:spPr/>
      <dgm:t>
        <a:bodyPr/>
        <a:lstStyle/>
        <a:p>
          <a:endParaRPr lang="ru-RU" sz="1100"/>
        </a:p>
      </dgm:t>
    </dgm:pt>
    <dgm:pt modelId="{AFF6A0FE-B290-4EF7-9FEA-C02DA2DFEE4D}">
      <dgm:prSet custT="1"/>
      <dgm:spPr/>
      <dgm:t>
        <a:bodyPr/>
        <a:lstStyle/>
        <a:p>
          <a:pPr rtl="0"/>
          <a:r>
            <a:rPr lang="ru-RU" sz="1100" dirty="0" smtClean="0"/>
            <a:t>и др.</a:t>
          </a:r>
          <a:endParaRPr lang="ru-RU" sz="1100" dirty="0"/>
        </a:p>
      </dgm:t>
    </dgm:pt>
    <dgm:pt modelId="{6A549486-8A1A-41D8-B6B1-4D051B830904}" type="parTrans" cxnId="{C865806D-2ECC-470D-AA84-04F62A2557B7}">
      <dgm:prSet/>
      <dgm:spPr/>
      <dgm:t>
        <a:bodyPr/>
        <a:lstStyle/>
        <a:p>
          <a:endParaRPr lang="ru-RU" sz="1100"/>
        </a:p>
      </dgm:t>
    </dgm:pt>
    <dgm:pt modelId="{041EB963-5F1E-440E-A47E-606A72F255F5}" type="sibTrans" cxnId="{C865806D-2ECC-470D-AA84-04F62A2557B7}">
      <dgm:prSet/>
      <dgm:spPr/>
      <dgm:t>
        <a:bodyPr/>
        <a:lstStyle/>
        <a:p>
          <a:endParaRPr lang="ru-RU" sz="1100"/>
        </a:p>
      </dgm:t>
    </dgm:pt>
    <dgm:pt modelId="{F1D59A25-946A-4D51-9FD5-687AEFDD5C33}" type="pres">
      <dgm:prSet presAssocID="{DAD89F33-F86A-4B13-A749-2A581E5B6E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864489-8142-499F-A484-3683798B28D2}" type="pres">
      <dgm:prSet presAssocID="{9F60E741-1849-4B77-8DF6-E9D87F2DF36E}" presName="thickLine" presStyleLbl="alignNode1" presStyleIdx="0" presStyleCnt="14"/>
      <dgm:spPr/>
    </dgm:pt>
    <dgm:pt modelId="{0B82851D-6B61-46A6-A1CB-2D93DBB7CD54}" type="pres">
      <dgm:prSet presAssocID="{9F60E741-1849-4B77-8DF6-E9D87F2DF36E}" presName="horz1" presStyleCnt="0"/>
      <dgm:spPr/>
    </dgm:pt>
    <dgm:pt modelId="{0F147F0C-2488-434C-9C2F-86CDA7E00439}" type="pres">
      <dgm:prSet presAssocID="{9F60E741-1849-4B77-8DF6-E9D87F2DF36E}" presName="tx1" presStyleLbl="revTx" presStyleIdx="0" presStyleCnt="14"/>
      <dgm:spPr/>
      <dgm:t>
        <a:bodyPr/>
        <a:lstStyle/>
        <a:p>
          <a:endParaRPr lang="ru-RU"/>
        </a:p>
      </dgm:t>
    </dgm:pt>
    <dgm:pt modelId="{1114F654-4577-4971-9137-1A81931894BF}" type="pres">
      <dgm:prSet presAssocID="{9F60E741-1849-4B77-8DF6-E9D87F2DF36E}" presName="vert1" presStyleCnt="0"/>
      <dgm:spPr/>
    </dgm:pt>
    <dgm:pt modelId="{F102CB37-C22D-4DE3-B91D-C8CC9A862EED}" type="pres">
      <dgm:prSet presAssocID="{29E822AA-3982-4E1C-8AE4-E1A2A9192D57}" presName="thickLine" presStyleLbl="alignNode1" presStyleIdx="1" presStyleCnt="14"/>
      <dgm:spPr/>
    </dgm:pt>
    <dgm:pt modelId="{7ED1CA6D-5A46-4E4E-A3D3-1B3F65C512F0}" type="pres">
      <dgm:prSet presAssocID="{29E822AA-3982-4E1C-8AE4-E1A2A9192D57}" presName="horz1" presStyleCnt="0"/>
      <dgm:spPr/>
    </dgm:pt>
    <dgm:pt modelId="{1F5B0881-6CA9-4143-8124-6C52BE579193}" type="pres">
      <dgm:prSet presAssocID="{29E822AA-3982-4E1C-8AE4-E1A2A9192D57}" presName="tx1" presStyleLbl="revTx" presStyleIdx="1" presStyleCnt="14"/>
      <dgm:spPr/>
      <dgm:t>
        <a:bodyPr/>
        <a:lstStyle/>
        <a:p>
          <a:endParaRPr lang="ru-RU"/>
        </a:p>
      </dgm:t>
    </dgm:pt>
    <dgm:pt modelId="{A87304AF-4861-46DB-85E9-557C3F5C36E7}" type="pres">
      <dgm:prSet presAssocID="{29E822AA-3982-4E1C-8AE4-E1A2A9192D57}" presName="vert1" presStyleCnt="0"/>
      <dgm:spPr/>
    </dgm:pt>
    <dgm:pt modelId="{B6B3BEAA-856D-49F4-9610-E0506BDC9AFF}" type="pres">
      <dgm:prSet presAssocID="{F70FAF5A-B80B-48C9-BDDE-FAB4F866B401}" presName="thickLine" presStyleLbl="alignNode1" presStyleIdx="2" presStyleCnt="14"/>
      <dgm:spPr/>
    </dgm:pt>
    <dgm:pt modelId="{795BC835-CB17-4DD6-A364-BF0640B2AF0E}" type="pres">
      <dgm:prSet presAssocID="{F70FAF5A-B80B-48C9-BDDE-FAB4F866B401}" presName="horz1" presStyleCnt="0"/>
      <dgm:spPr/>
    </dgm:pt>
    <dgm:pt modelId="{B13D0760-35E8-4C78-BC98-B7FAA5CE8A58}" type="pres">
      <dgm:prSet presAssocID="{F70FAF5A-B80B-48C9-BDDE-FAB4F866B401}" presName="tx1" presStyleLbl="revTx" presStyleIdx="2" presStyleCnt="14"/>
      <dgm:spPr/>
      <dgm:t>
        <a:bodyPr/>
        <a:lstStyle/>
        <a:p>
          <a:endParaRPr lang="ru-RU"/>
        </a:p>
      </dgm:t>
    </dgm:pt>
    <dgm:pt modelId="{5C305714-AA8D-4658-B09E-FE2D6AC130E1}" type="pres">
      <dgm:prSet presAssocID="{F70FAF5A-B80B-48C9-BDDE-FAB4F866B401}" presName="vert1" presStyleCnt="0"/>
      <dgm:spPr/>
    </dgm:pt>
    <dgm:pt modelId="{2C8D17D7-E3FC-46E4-9260-72CC721BA63B}" type="pres">
      <dgm:prSet presAssocID="{44FD332C-2E52-4BD3-9DC1-5E0F9EAA4155}" presName="thickLine" presStyleLbl="alignNode1" presStyleIdx="3" presStyleCnt="14"/>
      <dgm:spPr/>
    </dgm:pt>
    <dgm:pt modelId="{AB3EBDAC-E0DD-4CA4-909C-FC59763F1CE8}" type="pres">
      <dgm:prSet presAssocID="{44FD332C-2E52-4BD3-9DC1-5E0F9EAA4155}" presName="horz1" presStyleCnt="0"/>
      <dgm:spPr/>
    </dgm:pt>
    <dgm:pt modelId="{3A2FF4BB-50BB-4203-B25C-21C745D94CA6}" type="pres">
      <dgm:prSet presAssocID="{44FD332C-2E52-4BD3-9DC1-5E0F9EAA4155}" presName="tx1" presStyleLbl="revTx" presStyleIdx="3" presStyleCnt="14"/>
      <dgm:spPr/>
      <dgm:t>
        <a:bodyPr/>
        <a:lstStyle/>
        <a:p>
          <a:endParaRPr lang="ru-RU"/>
        </a:p>
      </dgm:t>
    </dgm:pt>
    <dgm:pt modelId="{FB366DEF-2190-4F68-83E1-CCAE9334C939}" type="pres">
      <dgm:prSet presAssocID="{44FD332C-2E52-4BD3-9DC1-5E0F9EAA4155}" presName="vert1" presStyleCnt="0"/>
      <dgm:spPr/>
    </dgm:pt>
    <dgm:pt modelId="{921C8E33-FB78-4529-99D3-9612DA532E6E}" type="pres">
      <dgm:prSet presAssocID="{D7A746A7-FAD5-44A8-84AC-B8145314D056}" presName="thickLine" presStyleLbl="alignNode1" presStyleIdx="4" presStyleCnt="14"/>
      <dgm:spPr/>
    </dgm:pt>
    <dgm:pt modelId="{F9A4D7C2-9EA8-484A-8325-E49F01F00209}" type="pres">
      <dgm:prSet presAssocID="{D7A746A7-FAD5-44A8-84AC-B8145314D056}" presName="horz1" presStyleCnt="0"/>
      <dgm:spPr/>
    </dgm:pt>
    <dgm:pt modelId="{35364E1E-9885-41D8-8D12-19F7DC142DAA}" type="pres">
      <dgm:prSet presAssocID="{D7A746A7-FAD5-44A8-84AC-B8145314D056}" presName="tx1" presStyleLbl="revTx" presStyleIdx="4" presStyleCnt="14"/>
      <dgm:spPr/>
      <dgm:t>
        <a:bodyPr/>
        <a:lstStyle/>
        <a:p>
          <a:endParaRPr lang="ru-RU"/>
        </a:p>
      </dgm:t>
    </dgm:pt>
    <dgm:pt modelId="{E8724135-3919-4B41-940A-E6DE1D9D112A}" type="pres">
      <dgm:prSet presAssocID="{D7A746A7-FAD5-44A8-84AC-B8145314D056}" presName="vert1" presStyleCnt="0"/>
      <dgm:spPr/>
    </dgm:pt>
    <dgm:pt modelId="{E6D46F30-3EA2-4838-A5D4-E3A65E430D53}" type="pres">
      <dgm:prSet presAssocID="{382B5202-57E1-460F-A95F-7ABFBC9004E4}" presName="thickLine" presStyleLbl="alignNode1" presStyleIdx="5" presStyleCnt="14"/>
      <dgm:spPr/>
    </dgm:pt>
    <dgm:pt modelId="{53B5462A-C176-4C15-9B97-13F514BA63A8}" type="pres">
      <dgm:prSet presAssocID="{382B5202-57E1-460F-A95F-7ABFBC9004E4}" presName="horz1" presStyleCnt="0"/>
      <dgm:spPr/>
    </dgm:pt>
    <dgm:pt modelId="{9FC669E3-8D8D-48EF-8C1E-970443B7AFBB}" type="pres">
      <dgm:prSet presAssocID="{382B5202-57E1-460F-A95F-7ABFBC9004E4}" presName="tx1" presStyleLbl="revTx" presStyleIdx="5" presStyleCnt="14"/>
      <dgm:spPr/>
      <dgm:t>
        <a:bodyPr/>
        <a:lstStyle/>
        <a:p>
          <a:endParaRPr lang="ru-RU"/>
        </a:p>
      </dgm:t>
    </dgm:pt>
    <dgm:pt modelId="{D0608206-37E9-40D1-B5EF-BB095009D242}" type="pres">
      <dgm:prSet presAssocID="{382B5202-57E1-460F-A95F-7ABFBC9004E4}" presName="vert1" presStyleCnt="0"/>
      <dgm:spPr/>
    </dgm:pt>
    <dgm:pt modelId="{AD0228B3-6E09-4D98-BFD6-B6B14F2BD8E0}" type="pres">
      <dgm:prSet presAssocID="{7C3886F3-F5E0-4D26-A2F2-CCF368E81667}" presName="thickLine" presStyleLbl="alignNode1" presStyleIdx="6" presStyleCnt="14"/>
      <dgm:spPr/>
    </dgm:pt>
    <dgm:pt modelId="{7FA2E9D0-EB7A-45FF-B208-033DA7AEFC3A}" type="pres">
      <dgm:prSet presAssocID="{7C3886F3-F5E0-4D26-A2F2-CCF368E81667}" presName="horz1" presStyleCnt="0"/>
      <dgm:spPr/>
    </dgm:pt>
    <dgm:pt modelId="{F3727019-9505-40A6-B2AF-DDE00C060CEC}" type="pres">
      <dgm:prSet presAssocID="{7C3886F3-F5E0-4D26-A2F2-CCF368E81667}" presName="tx1" presStyleLbl="revTx" presStyleIdx="6" presStyleCnt="14"/>
      <dgm:spPr/>
      <dgm:t>
        <a:bodyPr/>
        <a:lstStyle/>
        <a:p>
          <a:endParaRPr lang="ru-RU"/>
        </a:p>
      </dgm:t>
    </dgm:pt>
    <dgm:pt modelId="{26EB037B-9BCC-4047-BE70-1C4B983A0316}" type="pres">
      <dgm:prSet presAssocID="{7C3886F3-F5E0-4D26-A2F2-CCF368E81667}" presName="vert1" presStyleCnt="0"/>
      <dgm:spPr/>
    </dgm:pt>
    <dgm:pt modelId="{2628D9A1-43A7-4EB2-A70F-2E7A1369E903}" type="pres">
      <dgm:prSet presAssocID="{9C546E10-BF45-4ADB-BA1E-8A1430693836}" presName="thickLine" presStyleLbl="alignNode1" presStyleIdx="7" presStyleCnt="14"/>
      <dgm:spPr/>
    </dgm:pt>
    <dgm:pt modelId="{F2D2F451-ECA5-41DF-973E-DE60F0DA164D}" type="pres">
      <dgm:prSet presAssocID="{9C546E10-BF45-4ADB-BA1E-8A1430693836}" presName="horz1" presStyleCnt="0"/>
      <dgm:spPr/>
    </dgm:pt>
    <dgm:pt modelId="{6AAF7AB0-22AD-4DB1-B718-15BECA49D940}" type="pres">
      <dgm:prSet presAssocID="{9C546E10-BF45-4ADB-BA1E-8A1430693836}" presName="tx1" presStyleLbl="revTx" presStyleIdx="7" presStyleCnt="14"/>
      <dgm:spPr/>
      <dgm:t>
        <a:bodyPr/>
        <a:lstStyle/>
        <a:p>
          <a:endParaRPr lang="ru-RU"/>
        </a:p>
      </dgm:t>
    </dgm:pt>
    <dgm:pt modelId="{72628EEF-148F-4D9F-B38A-E3F75F584103}" type="pres">
      <dgm:prSet presAssocID="{9C546E10-BF45-4ADB-BA1E-8A1430693836}" presName="vert1" presStyleCnt="0"/>
      <dgm:spPr/>
    </dgm:pt>
    <dgm:pt modelId="{2794D201-ED6D-4EDE-8440-4D3626E780B9}" type="pres">
      <dgm:prSet presAssocID="{38BA7D81-4E39-4326-91B4-448145FA4D15}" presName="thickLine" presStyleLbl="alignNode1" presStyleIdx="8" presStyleCnt="14"/>
      <dgm:spPr/>
    </dgm:pt>
    <dgm:pt modelId="{88276A9E-5425-471E-9E52-BB94463F1181}" type="pres">
      <dgm:prSet presAssocID="{38BA7D81-4E39-4326-91B4-448145FA4D15}" presName="horz1" presStyleCnt="0"/>
      <dgm:spPr/>
    </dgm:pt>
    <dgm:pt modelId="{AED5F85D-CDC5-4A0A-A947-01574426ADE3}" type="pres">
      <dgm:prSet presAssocID="{38BA7D81-4E39-4326-91B4-448145FA4D15}" presName="tx1" presStyleLbl="revTx" presStyleIdx="8" presStyleCnt="14"/>
      <dgm:spPr/>
      <dgm:t>
        <a:bodyPr/>
        <a:lstStyle/>
        <a:p>
          <a:endParaRPr lang="ru-RU"/>
        </a:p>
      </dgm:t>
    </dgm:pt>
    <dgm:pt modelId="{C4F8D390-8C0B-49C0-8C95-4F3B1CAD83AB}" type="pres">
      <dgm:prSet presAssocID="{38BA7D81-4E39-4326-91B4-448145FA4D15}" presName="vert1" presStyleCnt="0"/>
      <dgm:spPr/>
    </dgm:pt>
    <dgm:pt modelId="{13987348-F0C1-4EC3-8374-542809459D6E}" type="pres">
      <dgm:prSet presAssocID="{A668D2A1-A06B-42C1-A31A-0007D5A07C38}" presName="thickLine" presStyleLbl="alignNode1" presStyleIdx="9" presStyleCnt="14"/>
      <dgm:spPr/>
    </dgm:pt>
    <dgm:pt modelId="{19330400-51C2-48EA-A81D-FAFE1F87D271}" type="pres">
      <dgm:prSet presAssocID="{A668D2A1-A06B-42C1-A31A-0007D5A07C38}" presName="horz1" presStyleCnt="0"/>
      <dgm:spPr/>
    </dgm:pt>
    <dgm:pt modelId="{B4A90642-C876-4A0F-9284-C5FE2E1635E2}" type="pres">
      <dgm:prSet presAssocID="{A668D2A1-A06B-42C1-A31A-0007D5A07C38}" presName="tx1" presStyleLbl="revTx" presStyleIdx="9" presStyleCnt="14"/>
      <dgm:spPr/>
      <dgm:t>
        <a:bodyPr/>
        <a:lstStyle/>
        <a:p>
          <a:endParaRPr lang="ru-RU"/>
        </a:p>
      </dgm:t>
    </dgm:pt>
    <dgm:pt modelId="{DCB048F1-F2E9-40BA-BBB2-E7C59686EE7D}" type="pres">
      <dgm:prSet presAssocID="{A668D2A1-A06B-42C1-A31A-0007D5A07C38}" presName="vert1" presStyleCnt="0"/>
      <dgm:spPr/>
    </dgm:pt>
    <dgm:pt modelId="{E4398CDA-ADC4-418D-A21F-8476D3AC46ED}" type="pres">
      <dgm:prSet presAssocID="{82AF8A7C-AF8F-4C82-A416-2E2B24AFB3B4}" presName="thickLine" presStyleLbl="alignNode1" presStyleIdx="10" presStyleCnt="14"/>
      <dgm:spPr/>
    </dgm:pt>
    <dgm:pt modelId="{DB0ECFDF-8F92-4A40-B905-C3E63F41D092}" type="pres">
      <dgm:prSet presAssocID="{82AF8A7C-AF8F-4C82-A416-2E2B24AFB3B4}" presName="horz1" presStyleCnt="0"/>
      <dgm:spPr/>
    </dgm:pt>
    <dgm:pt modelId="{C639BDBA-3344-4D65-B683-CA9093F58853}" type="pres">
      <dgm:prSet presAssocID="{82AF8A7C-AF8F-4C82-A416-2E2B24AFB3B4}" presName="tx1" presStyleLbl="revTx" presStyleIdx="10" presStyleCnt="14"/>
      <dgm:spPr/>
      <dgm:t>
        <a:bodyPr/>
        <a:lstStyle/>
        <a:p>
          <a:endParaRPr lang="ru-RU"/>
        </a:p>
      </dgm:t>
    </dgm:pt>
    <dgm:pt modelId="{7E6FBE6A-7DED-4A90-8C24-FFB1B453BC23}" type="pres">
      <dgm:prSet presAssocID="{82AF8A7C-AF8F-4C82-A416-2E2B24AFB3B4}" presName="vert1" presStyleCnt="0"/>
      <dgm:spPr/>
    </dgm:pt>
    <dgm:pt modelId="{687956DA-D8A8-4A65-BAF6-1A461F3C1B4F}" type="pres">
      <dgm:prSet presAssocID="{F4B767A3-A6A5-42DF-A530-684C19181EEB}" presName="thickLine" presStyleLbl="alignNode1" presStyleIdx="11" presStyleCnt="14"/>
      <dgm:spPr/>
    </dgm:pt>
    <dgm:pt modelId="{C5B727B8-4761-4615-849F-221710E06144}" type="pres">
      <dgm:prSet presAssocID="{F4B767A3-A6A5-42DF-A530-684C19181EEB}" presName="horz1" presStyleCnt="0"/>
      <dgm:spPr/>
    </dgm:pt>
    <dgm:pt modelId="{7E1D232B-A347-40D5-8C5B-190DDFE4A5BD}" type="pres">
      <dgm:prSet presAssocID="{F4B767A3-A6A5-42DF-A530-684C19181EEB}" presName="tx1" presStyleLbl="revTx" presStyleIdx="11" presStyleCnt="14"/>
      <dgm:spPr/>
      <dgm:t>
        <a:bodyPr/>
        <a:lstStyle/>
        <a:p>
          <a:endParaRPr lang="ru-RU"/>
        </a:p>
      </dgm:t>
    </dgm:pt>
    <dgm:pt modelId="{725C08DB-7084-49B1-9409-CE6CD51EDB8D}" type="pres">
      <dgm:prSet presAssocID="{F4B767A3-A6A5-42DF-A530-684C19181EEB}" presName="vert1" presStyleCnt="0"/>
      <dgm:spPr/>
    </dgm:pt>
    <dgm:pt modelId="{D5D4B673-C7EE-465D-AF20-B7E17D4A7FBF}" type="pres">
      <dgm:prSet presAssocID="{218CBEBE-FF30-4E5D-B2E2-035CB895D478}" presName="thickLine" presStyleLbl="alignNode1" presStyleIdx="12" presStyleCnt="14"/>
      <dgm:spPr/>
    </dgm:pt>
    <dgm:pt modelId="{8A336902-0F2A-4787-B5D6-1150C1DD99FC}" type="pres">
      <dgm:prSet presAssocID="{218CBEBE-FF30-4E5D-B2E2-035CB895D478}" presName="horz1" presStyleCnt="0"/>
      <dgm:spPr/>
    </dgm:pt>
    <dgm:pt modelId="{3C253B09-C503-451B-A71A-4446B0925078}" type="pres">
      <dgm:prSet presAssocID="{218CBEBE-FF30-4E5D-B2E2-035CB895D478}" presName="tx1" presStyleLbl="revTx" presStyleIdx="12" presStyleCnt="14"/>
      <dgm:spPr/>
      <dgm:t>
        <a:bodyPr/>
        <a:lstStyle/>
        <a:p>
          <a:endParaRPr lang="ru-RU"/>
        </a:p>
      </dgm:t>
    </dgm:pt>
    <dgm:pt modelId="{66DD6083-8A97-4924-952C-6FB9A3F596FA}" type="pres">
      <dgm:prSet presAssocID="{218CBEBE-FF30-4E5D-B2E2-035CB895D478}" presName="vert1" presStyleCnt="0"/>
      <dgm:spPr/>
    </dgm:pt>
    <dgm:pt modelId="{C0040BA3-3AF0-4C9B-BBFB-67EB15CB89BB}" type="pres">
      <dgm:prSet presAssocID="{AFF6A0FE-B290-4EF7-9FEA-C02DA2DFEE4D}" presName="thickLine" presStyleLbl="alignNode1" presStyleIdx="13" presStyleCnt="14"/>
      <dgm:spPr/>
    </dgm:pt>
    <dgm:pt modelId="{A36B87C1-AD41-446A-A433-E063D6F7EDBB}" type="pres">
      <dgm:prSet presAssocID="{AFF6A0FE-B290-4EF7-9FEA-C02DA2DFEE4D}" presName="horz1" presStyleCnt="0"/>
      <dgm:spPr/>
    </dgm:pt>
    <dgm:pt modelId="{AECC0307-7C93-493B-8F89-002B2D50435D}" type="pres">
      <dgm:prSet presAssocID="{AFF6A0FE-B290-4EF7-9FEA-C02DA2DFEE4D}" presName="tx1" presStyleLbl="revTx" presStyleIdx="13" presStyleCnt="14"/>
      <dgm:spPr/>
      <dgm:t>
        <a:bodyPr/>
        <a:lstStyle/>
        <a:p>
          <a:endParaRPr lang="ru-RU"/>
        </a:p>
      </dgm:t>
    </dgm:pt>
    <dgm:pt modelId="{7B04348A-3036-411B-AF31-B56BCFDBE34F}" type="pres">
      <dgm:prSet presAssocID="{AFF6A0FE-B290-4EF7-9FEA-C02DA2DFEE4D}" presName="vert1" presStyleCnt="0"/>
      <dgm:spPr/>
    </dgm:pt>
  </dgm:ptLst>
  <dgm:cxnLst>
    <dgm:cxn modelId="{F3EF8C6A-4B8A-4A5B-8088-DF99B3A308F9}" type="presOf" srcId="{AFF6A0FE-B290-4EF7-9FEA-C02DA2DFEE4D}" destId="{AECC0307-7C93-493B-8F89-002B2D50435D}" srcOrd="0" destOrd="0" presId="urn:microsoft.com/office/officeart/2008/layout/LinedList"/>
    <dgm:cxn modelId="{13B5B018-5B4B-49BB-91E2-BF1EF988E9FC}" srcId="{DAD89F33-F86A-4B13-A749-2A581E5B6EEF}" destId="{D7A746A7-FAD5-44A8-84AC-B8145314D056}" srcOrd="4" destOrd="0" parTransId="{8CBC1F14-DB39-4814-ADF1-DEE3920CD951}" sibTransId="{F317E4FD-8215-4F8E-A003-E13760A1928A}"/>
    <dgm:cxn modelId="{E5129408-7E4C-46CC-BBFC-82F5FD428FE2}" srcId="{DAD89F33-F86A-4B13-A749-2A581E5B6EEF}" destId="{38BA7D81-4E39-4326-91B4-448145FA4D15}" srcOrd="8" destOrd="0" parTransId="{91CF339D-DB1B-418E-9AE5-ADC29076007E}" sibTransId="{AF0267B3-85AB-4220-8CEB-FB844294E587}"/>
    <dgm:cxn modelId="{8468262C-ACFC-4BC2-BBBA-894B08F8B578}" type="presOf" srcId="{382B5202-57E1-460F-A95F-7ABFBC9004E4}" destId="{9FC669E3-8D8D-48EF-8C1E-970443B7AFBB}" srcOrd="0" destOrd="0" presId="urn:microsoft.com/office/officeart/2008/layout/LinedList"/>
    <dgm:cxn modelId="{2C2F7C3C-C96C-4199-8ADF-1C3EC37B018C}" type="presOf" srcId="{DAD89F33-F86A-4B13-A749-2A581E5B6EEF}" destId="{F1D59A25-946A-4D51-9FD5-687AEFDD5C33}" srcOrd="0" destOrd="0" presId="urn:microsoft.com/office/officeart/2008/layout/LinedList"/>
    <dgm:cxn modelId="{27ACE407-F9DE-4399-B8EC-A29F5996144F}" srcId="{DAD89F33-F86A-4B13-A749-2A581E5B6EEF}" destId="{382B5202-57E1-460F-A95F-7ABFBC9004E4}" srcOrd="5" destOrd="0" parTransId="{DC89A2B5-2E3B-499F-8948-4B92D4813C04}" sibTransId="{BC3E2E12-ADC2-4BFE-A242-77DC9E7C2875}"/>
    <dgm:cxn modelId="{1F598142-7890-4D74-B8C0-FD4302DF86B4}" srcId="{DAD89F33-F86A-4B13-A749-2A581E5B6EEF}" destId="{9F60E741-1849-4B77-8DF6-E9D87F2DF36E}" srcOrd="0" destOrd="0" parTransId="{E218FBFE-1CF1-4C66-B9F5-F6F6704F9ACB}" sibTransId="{C1517EB5-E846-4FD0-A82E-A6A7F51138A6}"/>
    <dgm:cxn modelId="{501252A2-ED85-484A-9FB2-B7F03C27F4D1}" srcId="{DAD89F33-F86A-4B13-A749-2A581E5B6EEF}" destId="{218CBEBE-FF30-4E5D-B2E2-035CB895D478}" srcOrd="12" destOrd="0" parTransId="{955C77F5-DB9E-48B8-870B-CCC5AAD8C4BE}" sibTransId="{964DF0FD-B98A-4610-B825-9526D93B519C}"/>
    <dgm:cxn modelId="{F4CE45CD-DE83-4C9D-A198-1169F4FEE19E}" type="presOf" srcId="{29E822AA-3982-4E1C-8AE4-E1A2A9192D57}" destId="{1F5B0881-6CA9-4143-8124-6C52BE579193}" srcOrd="0" destOrd="0" presId="urn:microsoft.com/office/officeart/2008/layout/LinedList"/>
    <dgm:cxn modelId="{C70DF3D0-1D11-44A8-BED2-A84B9C8096D9}" srcId="{DAD89F33-F86A-4B13-A749-2A581E5B6EEF}" destId="{F4B767A3-A6A5-42DF-A530-684C19181EEB}" srcOrd="11" destOrd="0" parTransId="{6F2066FF-9B3F-43B7-A2A3-8AE6E1153385}" sibTransId="{6D5E1DCE-9F31-4F7B-A006-21DB75A9A751}"/>
    <dgm:cxn modelId="{6124C769-A0A9-4F93-BCCD-55698D890376}" type="presOf" srcId="{38BA7D81-4E39-4326-91B4-448145FA4D15}" destId="{AED5F85D-CDC5-4A0A-A947-01574426ADE3}" srcOrd="0" destOrd="0" presId="urn:microsoft.com/office/officeart/2008/layout/LinedList"/>
    <dgm:cxn modelId="{86529934-99D3-4D63-B6C6-199843E850D3}" srcId="{DAD89F33-F86A-4B13-A749-2A581E5B6EEF}" destId="{9C546E10-BF45-4ADB-BA1E-8A1430693836}" srcOrd="7" destOrd="0" parTransId="{08D15C00-3459-4088-B190-349A54090AB0}" sibTransId="{2264D803-81EF-400F-AE21-8538FD18B82B}"/>
    <dgm:cxn modelId="{7EC29DBF-0ABE-4CBE-8480-BEC56C0992A3}" type="presOf" srcId="{44FD332C-2E52-4BD3-9DC1-5E0F9EAA4155}" destId="{3A2FF4BB-50BB-4203-B25C-21C745D94CA6}" srcOrd="0" destOrd="0" presId="urn:microsoft.com/office/officeart/2008/layout/LinedList"/>
    <dgm:cxn modelId="{C865806D-2ECC-470D-AA84-04F62A2557B7}" srcId="{DAD89F33-F86A-4B13-A749-2A581E5B6EEF}" destId="{AFF6A0FE-B290-4EF7-9FEA-C02DA2DFEE4D}" srcOrd="13" destOrd="0" parTransId="{6A549486-8A1A-41D8-B6B1-4D051B830904}" sibTransId="{041EB963-5F1E-440E-A47E-606A72F255F5}"/>
    <dgm:cxn modelId="{A60418D8-C8CE-44EE-84EF-51DD3A8B3DC9}" type="presOf" srcId="{218CBEBE-FF30-4E5D-B2E2-035CB895D478}" destId="{3C253B09-C503-451B-A71A-4446B0925078}" srcOrd="0" destOrd="0" presId="urn:microsoft.com/office/officeart/2008/layout/LinedList"/>
    <dgm:cxn modelId="{FB2E3236-4E64-487A-8870-15BAFCF8FE3F}" type="presOf" srcId="{82AF8A7C-AF8F-4C82-A416-2E2B24AFB3B4}" destId="{C639BDBA-3344-4D65-B683-CA9093F58853}" srcOrd="0" destOrd="0" presId="urn:microsoft.com/office/officeart/2008/layout/LinedList"/>
    <dgm:cxn modelId="{2A595631-7394-499C-B433-E81119529870}" srcId="{DAD89F33-F86A-4B13-A749-2A581E5B6EEF}" destId="{F70FAF5A-B80B-48C9-BDDE-FAB4F866B401}" srcOrd="2" destOrd="0" parTransId="{1C95E600-056E-4BC1-9DFC-FDFAD19B6907}" sibTransId="{FC5ADAC7-F53F-4E94-BDC6-C367799989A8}"/>
    <dgm:cxn modelId="{86D1093B-DF39-4C95-86EA-FE7D71A6A5A7}" type="presOf" srcId="{9F60E741-1849-4B77-8DF6-E9D87F2DF36E}" destId="{0F147F0C-2488-434C-9C2F-86CDA7E00439}" srcOrd="0" destOrd="0" presId="urn:microsoft.com/office/officeart/2008/layout/LinedList"/>
    <dgm:cxn modelId="{D4F38661-9BA7-47C6-9A30-035B0883F931}" srcId="{DAD89F33-F86A-4B13-A749-2A581E5B6EEF}" destId="{7C3886F3-F5E0-4D26-A2F2-CCF368E81667}" srcOrd="6" destOrd="0" parTransId="{897DF1F4-F839-4EB5-8809-10A510DB9F81}" sibTransId="{B7260422-D9BB-49F3-8A04-010F7BF727DA}"/>
    <dgm:cxn modelId="{9896AAB4-F1EA-419F-A94F-F1DAF12AD054}" type="presOf" srcId="{D7A746A7-FAD5-44A8-84AC-B8145314D056}" destId="{35364E1E-9885-41D8-8D12-19F7DC142DAA}" srcOrd="0" destOrd="0" presId="urn:microsoft.com/office/officeart/2008/layout/LinedList"/>
    <dgm:cxn modelId="{D405ED7E-892D-4B60-9129-79BB39476BC7}" srcId="{DAD89F33-F86A-4B13-A749-2A581E5B6EEF}" destId="{44FD332C-2E52-4BD3-9DC1-5E0F9EAA4155}" srcOrd="3" destOrd="0" parTransId="{C9B0C23C-0301-4E98-B511-451D23CD35B4}" sibTransId="{54BED074-25D4-472A-8402-EAF7B530F0E9}"/>
    <dgm:cxn modelId="{9D5E0E78-5AB5-49B4-BB6D-3CDAB1FA2146}" srcId="{DAD89F33-F86A-4B13-A749-2A581E5B6EEF}" destId="{A668D2A1-A06B-42C1-A31A-0007D5A07C38}" srcOrd="9" destOrd="0" parTransId="{4112F6C9-CFB6-4E34-8118-B10D6450B415}" sibTransId="{9C897648-1912-49E7-8CE7-89F83F00B08A}"/>
    <dgm:cxn modelId="{DEED4D7D-7BFC-459B-AF98-AE459330F2E6}" type="presOf" srcId="{F70FAF5A-B80B-48C9-BDDE-FAB4F866B401}" destId="{B13D0760-35E8-4C78-BC98-B7FAA5CE8A58}" srcOrd="0" destOrd="0" presId="urn:microsoft.com/office/officeart/2008/layout/LinedList"/>
    <dgm:cxn modelId="{4701FE3B-9D31-44EB-AD9A-3338D5AE5AAD}" srcId="{DAD89F33-F86A-4B13-A749-2A581E5B6EEF}" destId="{29E822AA-3982-4E1C-8AE4-E1A2A9192D57}" srcOrd="1" destOrd="0" parTransId="{A8F72F10-1C9F-4D9C-9BB7-5A6AF515E02C}" sibTransId="{140A1F16-B39F-4F33-9E50-B6B3AF79AC9C}"/>
    <dgm:cxn modelId="{FAE511EA-4CD5-4D06-89B3-274F45C47F58}" type="presOf" srcId="{9C546E10-BF45-4ADB-BA1E-8A1430693836}" destId="{6AAF7AB0-22AD-4DB1-B718-15BECA49D940}" srcOrd="0" destOrd="0" presId="urn:microsoft.com/office/officeart/2008/layout/LinedList"/>
    <dgm:cxn modelId="{BB34882B-2E0F-44B0-9038-295C5A1EAC0F}" type="presOf" srcId="{A668D2A1-A06B-42C1-A31A-0007D5A07C38}" destId="{B4A90642-C876-4A0F-9284-C5FE2E1635E2}" srcOrd="0" destOrd="0" presId="urn:microsoft.com/office/officeart/2008/layout/LinedList"/>
    <dgm:cxn modelId="{C1B98171-014A-459B-AE9E-976DA2D241D0}" type="presOf" srcId="{7C3886F3-F5E0-4D26-A2F2-CCF368E81667}" destId="{F3727019-9505-40A6-B2AF-DDE00C060CEC}" srcOrd="0" destOrd="0" presId="urn:microsoft.com/office/officeart/2008/layout/LinedList"/>
    <dgm:cxn modelId="{CA5B6504-559D-4A27-9DD4-4D0561B53FE6}" srcId="{DAD89F33-F86A-4B13-A749-2A581E5B6EEF}" destId="{82AF8A7C-AF8F-4C82-A416-2E2B24AFB3B4}" srcOrd="10" destOrd="0" parTransId="{B73C4877-AEDB-4483-924F-B1CAD8D00F56}" sibTransId="{05F22D7A-8AAB-447F-B429-1195EE0AE0AB}"/>
    <dgm:cxn modelId="{040A5BBB-5736-40EE-8A66-0F9ED4EF5D66}" type="presOf" srcId="{F4B767A3-A6A5-42DF-A530-684C19181EEB}" destId="{7E1D232B-A347-40D5-8C5B-190DDFE4A5BD}" srcOrd="0" destOrd="0" presId="urn:microsoft.com/office/officeart/2008/layout/LinedList"/>
    <dgm:cxn modelId="{1A941DFA-4734-4C97-8C9A-E6D03E3E6D9F}" type="presParOf" srcId="{F1D59A25-946A-4D51-9FD5-687AEFDD5C33}" destId="{99864489-8142-499F-A484-3683798B28D2}" srcOrd="0" destOrd="0" presId="urn:microsoft.com/office/officeart/2008/layout/LinedList"/>
    <dgm:cxn modelId="{833CD6BE-A381-4A0A-AF7E-C68E808010BC}" type="presParOf" srcId="{F1D59A25-946A-4D51-9FD5-687AEFDD5C33}" destId="{0B82851D-6B61-46A6-A1CB-2D93DBB7CD54}" srcOrd="1" destOrd="0" presId="urn:microsoft.com/office/officeart/2008/layout/LinedList"/>
    <dgm:cxn modelId="{B6CC616D-2453-4F98-9860-FFBAB9A3D0AE}" type="presParOf" srcId="{0B82851D-6B61-46A6-A1CB-2D93DBB7CD54}" destId="{0F147F0C-2488-434C-9C2F-86CDA7E00439}" srcOrd="0" destOrd="0" presId="urn:microsoft.com/office/officeart/2008/layout/LinedList"/>
    <dgm:cxn modelId="{122528AD-F1F6-4502-A447-82428A12E80E}" type="presParOf" srcId="{0B82851D-6B61-46A6-A1CB-2D93DBB7CD54}" destId="{1114F654-4577-4971-9137-1A81931894BF}" srcOrd="1" destOrd="0" presId="urn:microsoft.com/office/officeart/2008/layout/LinedList"/>
    <dgm:cxn modelId="{D858B880-A1A9-45FE-8447-61C339FEF21E}" type="presParOf" srcId="{F1D59A25-946A-4D51-9FD5-687AEFDD5C33}" destId="{F102CB37-C22D-4DE3-B91D-C8CC9A862EED}" srcOrd="2" destOrd="0" presId="urn:microsoft.com/office/officeart/2008/layout/LinedList"/>
    <dgm:cxn modelId="{A495B362-A6D6-4B2C-9973-B0248B308639}" type="presParOf" srcId="{F1D59A25-946A-4D51-9FD5-687AEFDD5C33}" destId="{7ED1CA6D-5A46-4E4E-A3D3-1B3F65C512F0}" srcOrd="3" destOrd="0" presId="urn:microsoft.com/office/officeart/2008/layout/LinedList"/>
    <dgm:cxn modelId="{F624068C-2022-4A9A-A846-B3D12D78E9AB}" type="presParOf" srcId="{7ED1CA6D-5A46-4E4E-A3D3-1B3F65C512F0}" destId="{1F5B0881-6CA9-4143-8124-6C52BE579193}" srcOrd="0" destOrd="0" presId="urn:microsoft.com/office/officeart/2008/layout/LinedList"/>
    <dgm:cxn modelId="{58486350-B096-4628-8D07-80687E2C389D}" type="presParOf" srcId="{7ED1CA6D-5A46-4E4E-A3D3-1B3F65C512F0}" destId="{A87304AF-4861-46DB-85E9-557C3F5C36E7}" srcOrd="1" destOrd="0" presId="urn:microsoft.com/office/officeart/2008/layout/LinedList"/>
    <dgm:cxn modelId="{608E98D8-99CA-4CFE-8571-98EC25ABE1B5}" type="presParOf" srcId="{F1D59A25-946A-4D51-9FD5-687AEFDD5C33}" destId="{B6B3BEAA-856D-49F4-9610-E0506BDC9AFF}" srcOrd="4" destOrd="0" presId="urn:microsoft.com/office/officeart/2008/layout/LinedList"/>
    <dgm:cxn modelId="{22281CBA-8404-432C-ACC5-3579D22236D2}" type="presParOf" srcId="{F1D59A25-946A-4D51-9FD5-687AEFDD5C33}" destId="{795BC835-CB17-4DD6-A364-BF0640B2AF0E}" srcOrd="5" destOrd="0" presId="urn:microsoft.com/office/officeart/2008/layout/LinedList"/>
    <dgm:cxn modelId="{0A0155CD-F257-499B-853B-0BF573E4E15A}" type="presParOf" srcId="{795BC835-CB17-4DD6-A364-BF0640B2AF0E}" destId="{B13D0760-35E8-4C78-BC98-B7FAA5CE8A58}" srcOrd="0" destOrd="0" presId="urn:microsoft.com/office/officeart/2008/layout/LinedList"/>
    <dgm:cxn modelId="{4CDAED8D-E1D4-4A69-860C-6FBB4D03E38A}" type="presParOf" srcId="{795BC835-CB17-4DD6-A364-BF0640B2AF0E}" destId="{5C305714-AA8D-4658-B09E-FE2D6AC130E1}" srcOrd="1" destOrd="0" presId="urn:microsoft.com/office/officeart/2008/layout/LinedList"/>
    <dgm:cxn modelId="{A684DC67-9DCE-4730-90FA-B55A9DF4FFA0}" type="presParOf" srcId="{F1D59A25-946A-4D51-9FD5-687AEFDD5C33}" destId="{2C8D17D7-E3FC-46E4-9260-72CC721BA63B}" srcOrd="6" destOrd="0" presId="urn:microsoft.com/office/officeart/2008/layout/LinedList"/>
    <dgm:cxn modelId="{E8D5AB4F-FBDC-471E-BB2E-20A04306003E}" type="presParOf" srcId="{F1D59A25-946A-4D51-9FD5-687AEFDD5C33}" destId="{AB3EBDAC-E0DD-4CA4-909C-FC59763F1CE8}" srcOrd="7" destOrd="0" presId="urn:microsoft.com/office/officeart/2008/layout/LinedList"/>
    <dgm:cxn modelId="{4D9E7143-FB21-489D-93AA-4396397B610A}" type="presParOf" srcId="{AB3EBDAC-E0DD-4CA4-909C-FC59763F1CE8}" destId="{3A2FF4BB-50BB-4203-B25C-21C745D94CA6}" srcOrd="0" destOrd="0" presId="urn:microsoft.com/office/officeart/2008/layout/LinedList"/>
    <dgm:cxn modelId="{8AF5CF15-758E-4957-AFC6-3E6CFDCE109A}" type="presParOf" srcId="{AB3EBDAC-E0DD-4CA4-909C-FC59763F1CE8}" destId="{FB366DEF-2190-4F68-83E1-CCAE9334C939}" srcOrd="1" destOrd="0" presId="urn:microsoft.com/office/officeart/2008/layout/LinedList"/>
    <dgm:cxn modelId="{3213863D-F3DD-4D73-9C02-AEEB47B72FCB}" type="presParOf" srcId="{F1D59A25-946A-4D51-9FD5-687AEFDD5C33}" destId="{921C8E33-FB78-4529-99D3-9612DA532E6E}" srcOrd="8" destOrd="0" presId="urn:microsoft.com/office/officeart/2008/layout/LinedList"/>
    <dgm:cxn modelId="{E0D991EA-08D9-4677-9C8C-EAA99691F7FF}" type="presParOf" srcId="{F1D59A25-946A-4D51-9FD5-687AEFDD5C33}" destId="{F9A4D7C2-9EA8-484A-8325-E49F01F00209}" srcOrd="9" destOrd="0" presId="urn:microsoft.com/office/officeart/2008/layout/LinedList"/>
    <dgm:cxn modelId="{9587EA25-C131-4DC2-9F2B-547C5405A2A3}" type="presParOf" srcId="{F9A4D7C2-9EA8-484A-8325-E49F01F00209}" destId="{35364E1E-9885-41D8-8D12-19F7DC142DAA}" srcOrd="0" destOrd="0" presId="urn:microsoft.com/office/officeart/2008/layout/LinedList"/>
    <dgm:cxn modelId="{6E10C218-5DC7-4E0E-AAB3-4D83EF9B8C72}" type="presParOf" srcId="{F9A4D7C2-9EA8-484A-8325-E49F01F00209}" destId="{E8724135-3919-4B41-940A-E6DE1D9D112A}" srcOrd="1" destOrd="0" presId="urn:microsoft.com/office/officeart/2008/layout/LinedList"/>
    <dgm:cxn modelId="{E1D759BF-25A6-4ADC-8D64-B805BBD2DDF0}" type="presParOf" srcId="{F1D59A25-946A-4D51-9FD5-687AEFDD5C33}" destId="{E6D46F30-3EA2-4838-A5D4-E3A65E430D53}" srcOrd="10" destOrd="0" presId="urn:microsoft.com/office/officeart/2008/layout/LinedList"/>
    <dgm:cxn modelId="{5063A95D-3DDE-4145-A493-0EDA85BA28F8}" type="presParOf" srcId="{F1D59A25-946A-4D51-9FD5-687AEFDD5C33}" destId="{53B5462A-C176-4C15-9B97-13F514BA63A8}" srcOrd="11" destOrd="0" presId="urn:microsoft.com/office/officeart/2008/layout/LinedList"/>
    <dgm:cxn modelId="{7D3AA5DA-1429-489D-A569-2193E1E03A7F}" type="presParOf" srcId="{53B5462A-C176-4C15-9B97-13F514BA63A8}" destId="{9FC669E3-8D8D-48EF-8C1E-970443B7AFBB}" srcOrd="0" destOrd="0" presId="urn:microsoft.com/office/officeart/2008/layout/LinedList"/>
    <dgm:cxn modelId="{51015BEB-9D0C-46FD-A2DF-F97053EB8EA2}" type="presParOf" srcId="{53B5462A-C176-4C15-9B97-13F514BA63A8}" destId="{D0608206-37E9-40D1-B5EF-BB095009D242}" srcOrd="1" destOrd="0" presId="urn:microsoft.com/office/officeart/2008/layout/LinedList"/>
    <dgm:cxn modelId="{9866A75B-4CC5-4892-8FCF-04D0678A7793}" type="presParOf" srcId="{F1D59A25-946A-4D51-9FD5-687AEFDD5C33}" destId="{AD0228B3-6E09-4D98-BFD6-B6B14F2BD8E0}" srcOrd="12" destOrd="0" presId="urn:microsoft.com/office/officeart/2008/layout/LinedList"/>
    <dgm:cxn modelId="{C70BE50C-F5D1-4454-A919-7FF0DA3B7E26}" type="presParOf" srcId="{F1D59A25-946A-4D51-9FD5-687AEFDD5C33}" destId="{7FA2E9D0-EB7A-45FF-B208-033DA7AEFC3A}" srcOrd="13" destOrd="0" presId="urn:microsoft.com/office/officeart/2008/layout/LinedList"/>
    <dgm:cxn modelId="{1FE3BDB8-2C09-446E-8687-872DCCD44C41}" type="presParOf" srcId="{7FA2E9D0-EB7A-45FF-B208-033DA7AEFC3A}" destId="{F3727019-9505-40A6-B2AF-DDE00C060CEC}" srcOrd="0" destOrd="0" presId="urn:microsoft.com/office/officeart/2008/layout/LinedList"/>
    <dgm:cxn modelId="{DDD282EB-E6F4-45BA-8417-67A7F549068B}" type="presParOf" srcId="{7FA2E9D0-EB7A-45FF-B208-033DA7AEFC3A}" destId="{26EB037B-9BCC-4047-BE70-1C4B983A0316}" srcOrd="1" destOrd="0" presId="urn:microsoft.com/office/officeart/2008/layout/LinedList"/>
    <dgm:cxn modelId="{6D4FE7C3-C084-42D6-A4D7-CB2FA99E65C3}" type="presParOf" srcId="{F1D59A25-946A-4D51-9FD5-687AEFDD5C33}" destId="{2628D9A1-43A7-4EB2-A70F-2E7A1369E903}" srcOrd="14" destOrd="0" presId="urn:microsoft.com/office/officeart/2008/layout/LinedList"/>
    <dgm:cxn modelId="{A8E87BCC-DD44-4BD5-B2AE-39945038427E}" type="presParOf" srcId="{F1D59A25-946A-4D51-9FD5-687AEFDD5C33}" destId="{F2D2F451-ECA5-41DF-973E-DE60F0DA164D}" srcOrd="15" destOrd="0" presId="urn:microsoft.com/office/officeart/2008/layout/LinedList"/>
    <dgm:cxn modelId="{0303A60E-67EB-467F-8259-F9E385E722B5}" type="presParOf" srcId="{F2D2F451-ECA5-41DF-973E-DE60F0DA164D}" destId="{6AAF7AB0-22AD-4DB1-B718-15BECA49D940}" srcOrd="0" destOrd="0" presId="urn:microsoft.com/office/officeart/2008/layout/LinedList"/>
    <dgm:cxn modelId="{A2AFC95C-9395-4265-8A11-F8BA9BF38C44}" type="presParOf" srcId="{F2D2F451-ECA5-41DF-973E-DE60F0DA164D}" destId="{72628EEF-148F-4D9F-B38A-E3F75F584103}" srcOrd="1" destOrd="0" presId="urn:microsoft.com/office/officeart/2008/layout/LinedList"/>
    <dgm:cxn modelId="{02621874-754C-494A-A1BC-27DA22357B08}" type="presParOf" srcId="{F1D59A25-946A-4D51-9FD5-687AEFDD5C33}" destId="{2794D201-ED6D-4EDE-8440-4D3626E780B9}" srcOrd="16" destOrd="0" presId="urn:microsoft.com/office/officeart/2008/layout/LinedList"/>
    <dgm:cxn modelId="{59D587AC-B62C-4A79-874D-D2495AFAB6E5}" type="presParOf" srcId="{F1D59A25-946A-4D51-9FD5-687AEFDD5C33}" destId="{88276A9E-5425-471E-9E52-BB94463F1181}" srcOrd="17" destOrd="0" presId="urn:microsoft.com/office/officeart/2008/layout/LinedList"/>
    <dgm:cxn modelId="{57C8D23B-C894-43A9-A522-B82871C69647}" type="presParOf" srcId="{88276A9E-5425-471E-9E52-BB94463F1181}" destId="{AED5F85D-CDC5-4A0A-A947-01574426ADE3}" srcOrd="0" destOrd="0" presId="urn:microsoft.com/office/officeart/2008/layout/LinedList"/>
    <dgm:cxn modelId="{F2C381E6-45E0-4363-8884-7F5B43F0FA70}" type="presParOf" srcId="{88276A9E-5425-471E-9E52-BB94463F1181}" destId="{C4F8D390-8C0B-49C0-8C95-4F3B1CAD83AB}" srcOrd="1" destOrd="0" presId="urn:microsoft.com/office/officeart/2008/layout/LinedList"/>
    <dgm:cxn modelId="{FDDFDC15-488E-489B-8FDE-27D876ABEF91}" type="presParOf" srcId="{F1D59A25-946A-4D51-9FD5-687AEFDD5C33}" destId="{13987348-F0C1-4EC3-8374-542809459D6E}" srcOrd="18" destOrd="0" presId="urn:microsoft.com/office/officeart/2008/layout/LinedList"/>
    <dgm:cxn modelId="{647E5FBF-A2A4-4DA8-B588-D12DF0FED228}" type="presParOf" srcId="{F1D59A25-946A-4D51-9FD5-687AEFDD5C33}" destId="{19330400-51C2-48EA-A81D-FAFE1F87D271}" srcOrd="19" destOrd="0" presId="urn:microsoft.com/office/officeart/2008/layout/LinedList"/>
    <dgm:cxn modelId="{2974A5E0-E417-43CA-A512-78AAE4533323}" type="presParOf" srcId="{19330400-51C2-48EA-A81D-FAFE1F87D271}" destId="{B4A90642-C876-4A0F-9284-C5FE2E1635E2}" srcOrd="0" destOrd="0" presId="urn:microsoft.com/office/officeart/2008/layout/LinedList"/>
    <dgm:cxn modelId="{308C9352-2F96-4A7D-BF22-F2149360727A}" type="presParOf" srcId="{19330400-51C2-48EA-A81D-FAFE1F87D271}" destId="{DCB048F1-F2E9-40BA-BBB2-E7C59686EE7D}" srcOrd="1" destOrd="0" presId="urn:microsoft.com/office/officeart/2008/layout/LinedList"/>
    <dgm:cxn modelId="{3AEF7B70-3BE7-4A20-B176-C66D5ADC7179}" type="presParOf" srcId="{F1D59A25-946A-4D51-9FD5-687AEFDD5C33}" destId="{E4398CDA-ADC4-418D-A21F-8476D3AC46ED}" srcOrd="20" destOrd="0" presId="urn:microsoft.com/office/officeart/2008/layout/LinedList"/>
    <dgm:cxn modelId="{F74844E3-FE86-4C59-A9BF-6697E4A763D4}" type="presParOf" srcId="{F1D59A25-946A-4D51-9FD5-687AEFDD5C33}" destId="{DB0ECFDF-8F92-4A40-B905-C3E63F41D092}" srcOrd="21" destOrd="0" presId="urn:microsoft.com/office/officeart/2008/layout/LinedList"/>
    <dgm:cxn modelId="{9C64C713-AE43-4D50-845F-6D3BE077EF86}" type="presParOf" srcId="{DB0ECFDF-8F92-4A40-B905-C3E63F41D092}" destId="{C639BDBA-3344-4D65-B683-CA9093F58853}" srcOrd="0" destOrd="0" presId="urn:microsoft.com/office/officeart/2008/layout/LinedList"/>
    <dgm:cxn modelId="{58C6D965-BAA9-42EB-887D-59FFB86947BB}" type="presParOf" srcId="{DB0ECFDF-8F92-4A40-B905-C3E63F41D092}" destId="{7E6FBE6A-7DED-4A90-8C24-FFB1B453BC23}" srcOrd="1" destOrd="0" presId="urn:microsoft.com/office/officeart/2008/layout/LinedList"/>
    <dgm:cxn modelId="{19FECE44-D8FB-43C8-9F3B-3C9D1132D69C}" type="presParOf" srcId="{F1D59A25-946A-4D51-9FD5-687AEFDD5C33}" destId="{687956DA-D8A8-4A65-BAF6-1A461F3C1B4F}" srcOrd="22" destOrd="0" presId="urn:microsoft.com/office/officeart/2008/layout/LinedList"/>
    <dgm:cxn modelId="{530291CD-072B-415B-BCC0-B65620EB543A}" type="presParOf" srcId="{F1D59A25-946A-4D51-9FD5-687AEFDD5C33}" destId="{C5B727B8-4761-4615-849F-221710E06144}" srcOrd="23" destOrd="0" presId="urn:microsoft.com/office/officeart/2008/layout/LinedList"/>
    <dgm:cxn modelId="{D0A1F338-EFEE-4BE8-8AE3-8089208AA9B9}" type="presParOf" srcId="{C5B727B8-4761-4615-849F-221710E06144}" destId="{7E1D232B-A347-40D5-8C5B-190DDFE4A5BD}" srcOrd="0" destOrd="0" presId="urn:microsoft.com/office/officeart/2008/layout/LinedList"/>
    <dgm:cxn modelId="{4F21E12B-B16F-492D-8706-34E44D3A9337}" type="presParOf" srcId="{C5B727B8-4761-4615-849F-221710E06144}" destId="{725C08DB-7084-49B1-9409-CE6CD51EDB8D}" srcOrd="1" destOrd="0" presId="urn:microsoft.com/office/officeart/2008/layout/LinedList"/>
    <dgm:cxn modelId="{E0E14F88-D0D8-4148-9171-9A455D3B8B4C}" type="presParOf" srcId="{F1D59A25-946A-4D51-9FD5-687AEFDD5C33}" destId="{D5D4B673-C7EE-465D-AF20-B7E17D4A7FBF}" srcOrd="24" destOrd="0" presId="urn:microsoft.com/office/officeart/2008/layout/LinedList"/>
    <dgm:cxn modelId="{F254A9A6-ACFE-4C26-B587-6D7973EBE061}" type="presParOf" srcId="{F1D59A25-946A-4D51-9FD5-687AEFDD5C33}" destId="{8A336902-0F2A-4787-B5D6-1150C1DD99FC}" srcOrd="25" destOrd="0" presId="urn:microsoft.com/office/officeart/2008/layout/LinedList"/>
    <dgm:cxn modelId="{D38CCD5B-98FF-42AD-AE8E-6805044CDFC9}" type="presParOf" srcId="{8A336902-0F2A-4787-B5D6-1150C1DD99FC}" destId="{3C253B09-C503-451B-A71A-4446B0925078}" srcOrd="0" destOrd="0" presId="urn:microsoft.com/office/officeart/2008/layout/LinedList"/>
    <dgm:cxn modelId="{7816D0C9-82B0-4491-81CB-037494E51569}" type="presParOf" srcId="{8A336902-0F2A-4787-B5D6-1150C1DD99FC}" destId="{66DD6083-8A97-4924-952C-6FB9A3F596FA}" srcOrd="1" destOrd="0" presId="urn:microsoft.com/office/officeart/2008/layout/LinedList"/>
    <dgm:cxn modelId="{4BB1EDD9-2D78-495E-B8CE-03C7588CFD20}" type="presParOf" srcId="{F1D59A25-946A-4D51-9FD5-687AEFDD5C33}" destId="{C0040BA3-3AF0-4C9B-BBFB-67EB15CB89BB}" srcOrd="26" destOrd="0" presId="urn:microsoft.com/office/officeart/2008/layout/LinedList"/>
    <dgm:cxn modelId="{6FDED4BB-DB65-4BCF-B34E-B765E426B535}" type="presParOf" srcId="{F1D59A25-946A-4D51-9FD5-687AEFDD5C33}" destId="{A36B87C1-AD41-446A-A433-E063D6F7EDBB}" srcOrd="27" destOrd="0" presId="urn:microsoft.com/office/officeart/2008/layout/LinedList"/>
    <dgm:cxn modelId="{CF018C2F-3129-47BA-BD89-2960309B0485}" type="presParOf" srcId="{A36B87C1-AD41-446A-A433-E063D6F7EDBB}" destId="{AECC0307-7C93-493B-8F89-002B2D50435D}" srcOrd="0" destOrd="0" presId="urn:microsoft.com/office/officeart/2008/layout/LinedList"/>
    <dgm:cxn modelId="{2BCCD638-3C03-4AFE-BDF7-81C7E3A5B786}" type="presParOf" srcId="{A36B87C1-AD41-446A-A433-E063D6F7EDBB}" destId="{7B04348A-3036-411B-AF31-B56BCFDBE3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666A6B-CD59-4633-A324-518F511019FF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EFE75-1F08-44A0-9346-B99489641DEA}">
      <dgm:prSet custT="1"/>
      <dgm:spPr/>
      <dgm:t>
        <a:bodyPr/>
        <a:lstStyle/>
        <a:p>
          <a:pPr rtl="0"/>
          <a:r>
            <a:rPr lang="ru-RU" sz="1200" b="0" dirty="0" smtClean="0"/>
            <a:t>Технологии проектирования образовательных стандартов поколения 3+</a:t>
          </a:r>
          <a:endParaRPr lang="ru-RU" sz="1200" b="0" dirty="0"/>
        </a:p>
      </dgm:t>
    </dgm:pt>
    <dgm:pt modelId="{CFAA43DA-C4FB-4BAA-8A34-782A22726D8A}" type="parTrans" cxnId="{03913391-0192-4BF3-BFEB-A722B07B34EA}">
      <dgm:prSet/>
      <dgm:spPr/>
      <dgm:t>
        <a:bodyPr/>
        <a:lstStyle/>
        <a:p>
          <a:endParaRPr lang="ru-RU" sz="1200" b="0"/>
        </a:p>
      </dgm:t>
    </dgm:pt>
    <dgm:pt modelId="{F5A5E719-C82C-4F51-8190-2041451A7330}" type="sibTrans" cxnId="{03913391-0192-4BF3-BFEB-A722B07B34EA}">
      <dgm:prSet/>
      <dgm:spPr/>
      <dgm:t>
        <a:bodyPr/>
        <a:lstStyle/>
        <a:p>
          <a:endParaRPr lang="ru-RU" sz="1200" b="0"/>
        </a:p>
      </dgm:t>
    </dgm:pt>
    <dgm:pt modelId="{970D3243-C516-4EDB-ABB4-B1C4E6B84541}">
      <dgm:prSet custT="1"/>
      <dgm:spPr/>
      <dgm:t>
        <a:bodyPr/>
        <a:lstStyle/>
        <a:p>
          <a:pPr rtl="0"/>
          <a:r>
            <a:rPr lang="ru-RU" sz="1200" b="0" dirty="0" smtClean="0"/>
            <a:t>Педагогическое мастерство преподавателя: инновационный подход</a:t>
          </a:r>
          <a:endParaRPr lang="ru-RU" sz="1200" b="0" dirty="0"/>
        </a:p>
      </dgm:t>
    </dgm:pt>
    <dgm:pt modelId="{0C90768A-92A3-49B6-80F4-CA5D67365E2A}" type="parTrans" cxnId="{D4882609-E0B8-46CA-A77B-0E7142D9E42A}">
      <dgm:prSet/>
      <dgm:spPr/>
      <dgm:t>
        <a:bodyPr/>
        <a:lstStyle/>
        <a:p>
          <a:endParaRPr lang="ru-RU" sz="1200" b="0"/>
        </a:p>
      </dgm:t>
    </dgm:pt>
    <dgm:pt modelId="{D300B2AF-A81B-41B6-92A3-EE5384D5140D}" type="sibTrans" cxnId="{D4882609-E0B8-46CA-A77B-0E7142D9E42A}">
      <dgm:prSet/>
      <dgm:spPr/>
      <dgm:t>
        <a:bodyPr/>
        <a:lstStyle/>
        <a:p>
          <a:endParaRPr lang="ru-RU" sz="1200" b="0"/>
        </a:p>
      </dgm:t>
    </dgm:pt>
    <dgm:pt modelId="{F88CA1B2-72F8-4BA1-8BF5-941CD84BE159}">
      <dgm:prSet custT="1"/>
      <dgm:spPr/>
      <dgm:t>
        <a:bodyPr/>
        <a:lstStyle/>
        <a:p>
          <a:pPr rtl="0"/>
          <a:r>
            <a:rPr lang="ru-RU" sz="1200" b="0" dirty="0" smtClean="0"/>
            <a:t>Когнитивные практики обучения и воспитания поколения Z (</a:t>
          </a:r>
          <a:r>
            <a:rPr lang="ru-RU" sz="1200" b="0" dirty="0" err="1" smtClean="0"/>
            <a:t>диагностико-квалиметрическое</a:t>
          </a:r>
          <a:r>
            <a:rPr lang="ru-RU" sz="1200" b="0" dirty="0" smtClean="0"/>
            <a:t> сопровождение обучения поколения Z)</a:t>
          </a:r>
          <a:endParaRPr lang="ru-RU" sz="1200" b="0" dirty="0"/>
        </a:p>
      </dgm:t>
    </dgm:pt>
    <dgm:pt modelId="{A387EB33-BDE6-4361-BB44-2351C308E85B}" type="parTrans" cxnId="{7E290783-236D-473F-8F4B-6DCB153D6D89}">
      <dgm:prSet/>
      <dgm:spPr/>
      <dgm:t>
        <a:bodyPr/>
        <a:lstStyle/>
        <a:p>
          <a:endParaRPr lang="ru-RU" sz="1200" b="0"/>
        </a:p>
      </dgm:t>
    </dgm:pt>
    <dgm:pt modelId="{EDB31C3D-DB22-4FE9-BD7D-CA6F628C8C08}" type="sibTrans" cxnId="{7E290783-236D-473F-8F4B-6DCB153D6D89}">
      <dgm:prSet/>
      <dgm:spPr/>
      <dgm:t>
        <a:bodyPr/>
        <a:lstStyle/>
        <a:p>
          <a:endParaRPr lang="ru-RU" sz="1200" b="0"/>
        </a:p>
      </dgm:t>
    </dgm:pt>
    <dgm:pt modelId="{ABBB1353-6763-4A92-9B08-FBA602DB679B}">
      <dgm:prSet custT="1"/>
      <dgm:spPr/>
      <dgm:t>
        <a:bodyPr/>
        <a:lstStyle/>
        <a:p>
          <a:pPr rtl="0"/>
          <a:r>
            <a:rPr lang="ru-RU" sz="1200" b="0" dirty="0" smtClean="0"/>
            <a:t>Совершенствование профессиональной культуры преподавателя УВО в контексте  реализации инновационной деятельности в учебно-воспитательном процессе </a:t>
          </a:r>
          <a:endParaRPr lang="ru-RU" sz="1200" b="0" dirty="0"/>
        </a:p>
      </dgm:t>
    </dgm:pt>
    <dgm:pt modelId="{4CBFE04F-75D0-4DBA-B25C-7CD41DD7B977}" type="parTrans" cxnId="{385CAB4F-B999-4B13-8F8F-7471EBEACEDB}">
      <dgm:prSet/>
      <dgm:spPr/>
      <dgm:t>
        <a:bodyPr/>
        <a:lstStyle/>
        <a:p>
          <a:endParaRPr lang="ru-RU" sz="1200" b="0"/>
        </a:p>
      </dgm:t>
    </dgm:pt>
    <dgm:pt modelId="{B7C3BBBE-BEF2-40CF-80D4-4F08C14F026F}" type="sibTrans" cxnId="{385CAB4F-B999-4B13-8F8F-7471EBEACEDB}">
      <dgm:prSet/>
      <dgm:spPr/>
      <dgm:t>
        <a:bodyPr/>
        <a:lstStyle/>
        <a:p>
          <a:endParaRPr lang="ru-RU" sz="1200" b="0"/>
        </a:p>
      </dgm:t>
    </dgm:pt>
    <dgm:pt modelId="{272E4C52-60FE-420C-B791-F12BB7B88946}">
      <dgm:prSet custT="1"/>
      <dgm:spPr/>
      <dgm:t>
        <a:bodyPr/>
        <a:lstStyle/>
        <a:p>
          <a:pPr rtl="0"/>
          <a:r>
            <a:rPr lang="ru-RU" sz="1200" b="0" dirty="0" smtClean="0"/>
            <a:t>Проектирование и реализация инновационных образовательных технологий в УВО </a:t>
          </a:r>
          <a:endParaRPr lang="ru-RU" sz="1200" b="0" dirty="0"/>
        </a:p>
      </dgm:t>
    </dgm:pt>
    <dgm:pt modelId="{C497DE78-8FA3-4C61-B204-DD4FAA1DE516}" type="parTrans" cxnId="{6D4B6FEF-61EB-4D78-8C72-84A9E603DE8D}">
      <dgm:prSet/>
      <dgm:spPr/>
      <dgm:t>
        <a:bodyPr/>
        <a:lstStyle/>
        <a:p>
          <a:endParaRPr lang="ru-RU" sz="1200" b="0"/>
        </a:p>
      </dgm:t>
    </dgm:pt>
    <dgm:pt modelId="{FFB4A42F-4610-43E6-97C8-565FDF0D7EA7}" type="sibTrans" cxnId="{6D4B6FEF-61EB-4D78-8C72-84A9E603DE8D}">
      <dgm:prSet/>
      <dgm:spPr/>
      <dgm:t>
        <a:bodyPr/>
        <a:lstStyle/>
        <a:p>
          <a:endParaRPr lang="ru-RU" sz="1200" b="0"/>
        </a:p>
      </dgm:t>
    </dgm:pt>
    <dgm:pt modelId="{D3FC76B0-900F-4FF3-8908-CAB94FF11C61}">
      <dgm:prSet custT="1"/>
      <dgm:spPr/>
      <dgm:t>
        <a:bodyPr/>
        <a:lstStyle/>
        <a:p>
          <a:pPr rtl="0"/>
          <a:r>
            <a:rPr lang="ru-RU" sz="1200" b="0" dirty="0" smtClean="0"/>
            <a:t>Формирование компетенций предприимчивости и </a:t>
          </a:r>
          <a:r>
            <a:rPr lang="ru-RU" sz="1200" b="0" smtClean="0"/>
            <a:t>конкурентоспособности </a:t>
          </a:r>
        </a:p>
        <a:p>
          <a:pPr rtl="0"/>
          <a:r>
            <a:rPr lang="ru-RU" sz="1200" b="0" smtClean="0"/>
            <a:t>в </a:t>
          </a:r>
          <a:r>
            <a:rPr lang="ru-RU" sz="1200" b="0" dirty="0" smtClean="0"/>
            <a:t>соответствии с Болонской и национальной квалификационными рамками</a:t>
          </a:r>
          <a:endParaRPr lang="ru-RU" sz="1200" b="0" dirty="0"/>
        </a:p>
      </dgm:t>
    </dgm:pt>
    <dgm:pt modelId="{BADFD99C-6E3A-41D1-A2F6-ED76FEE1D220}" type="parTrans" cxnId="{37F0A6DC-9E32-407B-9D6B-A27D3E949292}">
      <dgm:prSet/>
      <dgm:spPr/>
      <dgm:t>
        <a:bodyPr/>
        <a:lstStyle/>
        <a:p>
          <a:endParaRPr lang="ru-RU" sz="1200" b="0"/>
        </a:p>
      </dgm:t>
    </dgm:pt>
    <dgm:pt modelId="{F68FEDB9-AD58-4448-BE4F-BDBCE78FDFC1}" type="sibTrans" cxnId="{37F0A6DC-9E32-407B-9D6B-A27D3E949292}">
      <dgm:prSet/>
      <dgm:spPr/>
      <dgm:t>
        <a:bodyPr/>
        <a:lstStyle/>
        <a:p>
          <a:endParaRPr lang="ru-RU" sz="1200" b="0"/>
        </a:p>
      </dgm:t>
    </dgm:pt>
    <dgm:pt modelId="{1FEE2ECD-DE65-467E-92B2-40EF812A09B6}">
      <dgm:prSet custT="1"/>
      <dgm:spPr/>
      <dgm:t>
        <a:bodyPr/>
        <a:lstStyle/>
        <a:p>
          <a:pPr rtl="0"/>
          <a:r>
            <a:rPr lang="ru-RU" sz="1200" b="0" dirty="0" smtClean="0"/>
            <a:t>Реализация  </a:t>
          </a:r>
          <a:r>
            <a:rPr lang="ru-RU" sz="1200" b="0" dirty="0" err="1" smtClean="0"/>
            <a:t>case-study</a:t>
          </a:r>
          <a:r>
            <a:rPr lang="ru-RU" sz="1200" b="0" dirty="0" smtClean="0"/>
            <a:t> в системе практико-ориентированной подготовки специалистов</a:t>
          </a:r>
          <a:endParaRPr lang="ru-RU" sz="1200" b="0" dirty="0"/>
        </a:p>
      </dgm:t>
    </dgm:pt>
    <dgm:pt modelId="{4D4F8241-A932-4129-BE9B-DD55E3B2C4A1}" type="parTrans" cxnId="{37665578-56B2-451C-9C43-DA43690587B0}">
      <dgm:prSet/>
      <dgm:spPr/>
      <dgm:t>
        <a:bodyPr/>
        <a:lstStyle/>
        <a:p>
          <a:endParaRPr lang="ru-RU"/>
        </a:p>
      </dgm:t>
    </dgm:pt>
    <dgm:pt modelId="{D320EF12-120A-4E1C-8FA8-2BCFE12B6DDB}" type="sibTrans" cxnId="{37665578-56B2-451C-9C43-DA43690587B0}">
      <dgm:prSet/>
      <dgm:spPr/>
      <dgm:t>
        <a:bodyPr/>
        <a:lstStyle/>
        <a:p>
          <a:endParaRPr lang="ru-RU"/>
        </a:p>
      </dgm:t>
    </dgm:pt>
    <dgm:pt modelId="{7B6AF1DA-0F7D-46F1-9DAD-8B5EB657BAF8}">
      <dgm:prSet custT="1"/>
      <dgm:spPr/>
      <dgm:t>
        <a:bodyPr/>
        <a:lstStyle/>
        <a:p>
          <a:pPr rtl="0"/>
          <a:r>
            <a:rPr lang="ru-RU" sz="1200" b="0" dirty="0" smtClean="0"/>
            <a:t>Интеллектуальные технологии в образовании  и др.</a:t>
          </a:r>
          <a:endParaRPr lang="ru-RU" sz="1200" b="0" dirty="0"/>
        </a:p>
      </dgm:t>
    </dgm:pt>
    <dgm:pt modelId="{05BF9FEC-B200-4BF1-AF28-9DBEC69F3894}" type="parTrans" cxnId="{F1791FFB-491E-4624-A9BD-95AEC396277B}">
      <dgm:prSet/>
      <dgm:spPr/>
      <dgm:t>
        <a:bodyPr/>
        <a:lstStyle/>
        <a:p>
          <a:endParaRPr lang="ru-RU"/>
        </a:p>
      </dgm:t>
    </dgm:pt>
    <dgm:pt modelId="{133D43B2-623E-492C-838C-4CCB6D920554}" type="sibTrans" cxnId="{F1791FFB-491E-4624-A9BD-95AEC396277B}">
      <dgm:prSet/>
      <dgm:spPr/>
      <dgm:t>
        <a:bodyPr/>
        <a:lstStyle/>
        <a:p>
          <a:endParaRPr lang="ru-RU"/>
        </a:p>
      </dgm:t>
    </dgm:pt>
    <dgm:pt modelId="{30851D83-92D4-45B2-B3C7-549C19B33FE1}">
      <dgm:prSet custT="1"/>
      <dgm:spPr/>
      <dgm:t>
        <a:bodyPr/>
        <a:lstStyle/>
        <a:p>
          <a:pPr rtl="0"/>
          <a:endParaRPr lang="ru-RU" sz="1400" b="1" dirty="0" smtClean="0"/>
        </a:p>
        <a:p>
          <a:pPr rtl="0"/>
          <a:r>
            <a:rPr lang="ru-RU" sz="1400" b="1" dirty="0" smtClean="0"/>
            <a:t>):</a:t>
          </a:r>
          <a:endParaRPr lang="ru-RU" sz="1400" b="1" dirty="0"/>
        </a:p>
      </dgm:t>
    </dgm:pt>
    <dgm:pt modelId="{129E2C14-5F90-47B8-81BB-AC76C4092311}" type="sibTrans" cxnId="{E780BA3B-8C50-488D-8884-A982ECAEB580}">
      <dgm:prSet/>
      <dgm:spPr/>
      <dgm:t>
        <a:bodyPr/>
        <a:lstStyle/>
        <a:p>
          <a:endParaRPr lang="ru-RU" sz="1200" b="0"/>
        </a:p>
      </dgm:t>
    </dgm:pt>
    <dgm:pt modelId="{E5279EA7-A23D-4AEE-9451-E620ED613042}" type="parTrans" cxnId="{E780BA3B-8C50-488D-8884-A982ECAEB580}">
      <dgm:prSet/>
      <dgm:spPr/>
      <dgm:t>
        <a:bodyPr/>
        <a:lstStyle/>
        <a:p>
          <a:endParaRPr lang="ru-RU" sz="1200" b="0"/>
        </a:p>
      </dgm:t>
    </dgm:pt>
    <dgm:pt modelId="{A3C026C4-CB4F-4CFD-83A1-41B88A66005E}">
      <dgm:prSet custT="1"/>
      <dgm:spPr/>
      <dgm:t>
        <a:bodyPr/>
        <a:lstStyle/>
        <a:p>
          <a:pPr rtl="0"/>
          <a:r>
            <a:rPr lang="ru-RU" sz="1200" b="0" dirty="0" smtClean="0"/>
            <a:t>Инновационные образовательные технологии: педагогический, коммуникационный и методический аспекты </a:t>
          </a:r>
          <a:endParaRPr lang="ru-RU" sz="1200" b="0" dirty="0"/>
        </a:p>
      </dgm:t>
    </dgm:pt>
    <dgm:pt modelId="{389E2333-E4BC-444D-983B-41DA83B918EB}" type="sibTrans" cxnId="{A1BF9C4A-53F2-4BB3-A9B5-A454F2A0A818}">
      <dgm:prSet/>
      <dgm:spPr/>
      <dgm:t>
        <a:bodyPr/>
        <a:lstStyle/>
        <a:p>
          <a:endParaRPr lang="ru-RU" sz="1200" b="0"/>
        </a:p>
      </dgm:t>
    </dgm:pt>
    <dgm:pt modelId="{A8F8E47D-2BB4-4C29-A9E9-0C69B974EF12}" type="parTrans" cxnId="{A1BF9C4A-53F2-4BB3-A9B5-A454F2A0A818}">
      <dgm:prSet/>
      <dgm:spPr/>
      <dgm:t>
        <a:bodyPr/>
        <a:lstStyle/>
        <a:p>
          <a:endParaRPr lang="ru-RU" sz="1200" b="0"/>
        </a:p>
      </dgm:t>
    </dgm:pt>
    <dgm:pt modelId="{ACAFE0F3-7F5F-41A5-A75A-BAED97901036}" type="pres">
      <dgm:prSet presAssocID="{6F666A6B-CD59-4633-A324-518F511019F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e-BY"/>
        </a:p>
      </dgm:t>
    </dgm:pt>
    <dgm:pt modelId="{E64A5781-B5A7-414C-A3DF-E7703C49CED9}" type="pres">
      <dgm:prSet presAssocID="{30851D83-92D4-45B2-B3C7-549C19B33FE1}" presName="thickLine" presStyleLbl="alignNode1" presStyleIdx="0" presStyleCnt="1"/>
      <dgm:spPr/>
    </dgm:pt>
    <dgm:pt modelId="{395F0457-A53B-46B2-956B-2E61E74CFC5F}" type="pres">
      <dgm:prSet presAssocID="{30851D83-92D4-45B2-B3C7-549C19B33FE1}" presName="horz1" presStyleCnt="0"/>
      <dgm:spPr/>
    </dgm:pt>
    <dgm:pt modelId="{CC336D05-6C1A-40B8-8491-CF3295A75674}" type="pres">
      <dgm:prSet presAssocID="{30851D83-92D4-45B2-B3C7-549C19B33FE1}" presName="tx1" presStyleLbl="revTx" presStyleIdx="0" presStyleCnt="10" custScaleX="56802"/>
      <dgm:spPr/>
      <dgm:t>
        <a:bodyPr/>
        <a:lstStyle/>
        <a:p>
          <a:endParaRPr lang="be-BY"/>
        </a:p>
      </dgm:t>
    </dgm:pt>
    <dgm:pt modelId="{45C5AE93-22D7-491B-A928-D9C73A432A67}" type="pres">
      <dgm:prSet presAssocID="{30851D83-92D4-45B2-B3C7-549C19B33FE1}" presName="vert1" presStyleCnt="0"/>
      <dgm:spPr/>
    </dgm:pt>
    <dgm:pt modelId="{ABE1DA20-F011-4D3A-9051-9F0892F268E1}" type="pres">
      <dgm:prSet presAssocID="{C5DEFE75-1F08-44A0-9346-B99489641DEA}" presName="vertSpace2a" presStyleCnt="0"/>
      <dgm:spPr/>
    </dgm:pt>
    <dgm:pt modelId="{BB17DF61-0E19-4684-802E-521D48650B09}" type="pres">
      <dgm:prSet presAssocID="{C5DEFE75-1F08-44A0-9346-B99489641DEA}" presName="horz2" presStyleCnt="0"/>
      <dgm:spPr/>
    </dgm:pt>
    <dgm:pt modelId="{67ADC7A9-6750-491A-AB92-9E9638082E84}" type="pres">
      <dgm:prSet presAssocID="{C5DEFE75-1F08-44A0-9346-B99489641DEA}" presName="horzSpace2" presStyleCnt="0"/>
      <dgm:spPr/>
    </dgm:pt>
    <dgm:pt modelId="{985B8609-52F7-4EAD-8AC7-E4CF598292D2}" type="pres">
      <dgm:prSet presAssocID="{C5DEFE75-1F08-44A0-9346-B99489641DEA}" presName="tx2" presStyleLbl="revTx" presStyleIdx="1" presStyleCnt="10" custScaleY="60476"/>
      <dgm:spPr/>
      <dgm:t>
        <a:bodyPr/>
        <a:lstStyle/>
        <a:p>
          <a:endParaRPr lang="be-BY"/>
        </a:p>
      </dgm:t>
    </dgm:pt>
    <dgm:pt modelId="{811D39CD-F00F-4CCF-8DBE-BFCF3D3EF5F1}" type="pres">
      <dgm:prSet presAssocID="{C5DEFE75-1F08-44A0-9346-B99489641DEA}" presName="vert2" presStyleCnt="0"/>
      <dgm:spPr/>
    </dgm:pt>
    <dgm:pt modelId="{90364C6B-8870-4DB3-8030-C08F90904828}" type="pres">
      <dgm:prSet presAssocID="{C5DEFE75-1F08-44A0-9346-B99489641DEA}" presName="thinLine2b" presStyleLbl="callout" presStyleIdx="0" presStyleCnt="9"/>
      <dgm:spPr/>
    </dgm:pt>
    <dgm:pt modelId="{8FA8185D-DFB9-4CED-8775-F11D91C52278}" type="pres">
      <dgm:prSet presAssocID="{C5DEFE75-1F08-44A0-9346-B99489641DEA}" presName="vertSpace2b" presStyleCnt="0"/>
      <dgm:spPr/>
    </dgm:pt>
    <dgm:pt modelId="{B994A715-5C9F-4817-9DFB-E977CF038EAA}" type="pres">
      <dgm:prSet presAssocID="{970D3243-C516-4EDB-ABB4-B1C4E6B84541}" presName="horz2" presStyleCnt="0"/>
      <dgm:spPr/>
    </dgm:pt>
    <dgm:pt modelId="{D2FD5080-D4A3-4148-9E71-9DA47B8BDB08}" type="pres">
      <dgm:prSet presAssocID="{970D3243-C516-4EDB-ABB4-B1C4E6B84541}" presName="horzSpace2" presStyleCnt="0"/>
      <dgm:spPr/>
    </dgm:pt>
    <dgm:pt modelId="{3EFEE4D8-66BC-4AF2-BF7A-AF64FC838299}" type="pres">
      <dgm:prSet presAssocID="{970D3243-C516-4EDB-ABB4-B1C4E6B84541}" presName="tx2" presStyleLbl="revTx" presStyleIdx="2" presStyleCnt="10" custScaleY="55057"/>
      <dgm:spPr/>
      <dgm:t>
        <a:bodyPr/>
        <a:lstStyle/>
        <a:p>
          <a:endParaRPr lang="be-BY"/>
        </a:p>
      </dgm:t>
    </dgm:pt>
    <dgm:pt modelId="{D71B4C98-2F34-4271-BF99-32011EE1F80C}" type="pres">
      <dgm:prSet presAssocID="{970D3243-C516-4EDB-ABB4-B1C4E6B84541}" presName="vert2" presStyleCnt="0"/>
      <dgm:spPr/>
    </dgm:pt>
    <dgm:pt modelId="{843B9BBF-7130-417A-A9D1-75EC7D9F6664}" type="pres">
      <dgm:prSet presAssocID="{970D3243-C516-4EDB-ABB4-B1C4E6B84541}" presName="thinLine2b" presStyleLbl="callout" presStyleIdx="1" presStyleCnt="9"/>
      <dgm:spPr/>
    </dgm:pt>
    <dgm:pt modelId="{590D07A9-AED3-4159-B9E2-9A8F81D9BD47}" type="pres">
      <dgm:prSet presAssocID="{970D3243-C516-4EDB-ABB4-B1C4E6B84541}" presName="vertSpace2b" presStyleCnt="0"/>
      <dgm:spPr/>
    </dgm:pt>
    <dgm:pt modelId="{8B1EF6DF-5FB4-42B6-A50F-4E2749C9F145}" type="pres">
      <dgm:prSet presAssocID="{F88CA1B2-72F8-4BA1-8BF5-941CD84BE159}" presName="horz2" presStyleCnt="0"/>
      <dgm:spPr/>
    </dgm:pt>
    <dgm:pt modelId="{3F0597A5-3984-4330-BB6A-6066726AE989}" type="pres">
      <dgm:prSet presAssocID="{F88CA1B2-72F8-4BA1-8BF5-941CD84BE159}" presName="horzSpace2" presStyleCnt="0"/>
      <dgm:spPr/>
    </dgm:pt>
    <dgm:pt modelId="{89C48FDD-C866-431C-8CA8-56ED8C7EC727}" type="pres">
      <dgm:prSet presAssocID="{F88CA1B2-72F8-4BA1-8BF5-941CD84BE159}" presName="tx2" presStyleLbl="revTx" presStyleIdx="3" presStyleCnt="10" custScaleY="75122"/>
      <dgm:spPr/>
      <dgm:t>
        <a:bodyPr/>
        <a:lstStyle/>
        <a:p>
          <a:endParaRPr lang="be-BY"/>
        </a:p>
      </dgm:t>
    </dgm:pt>
    <dgm:pt modelId="{745653B4-9E90-4464-9493-5A28E9A704D5}" type="pres">
      <dgm:prSet presAssocID="{F88CA1B2-72F8-4BA1-8BF5-941CD84BE159}" presName="vert2" presStyleCnt="0"/>
      <dgm:spPr/>
    </dgm:pt>
    <dgm:pt modelId="{D3F3813A-4EA9-4EEF-A03A-45BCCEFF43F4}" type="pres">
      <dgm:prSet presAssocID="{F88CA1B2-72F8-4BA1-8BF5-941CD84BE159}" presName="thinLine2b" presStyleLbl="callout" presStyleIdx="2" presStyleCnt="9"/>
      <dgm:spPr/>
    </dgm:pt>
    <dgm:pt modelId="{49A4655D-A30A-447B-B88D-9202D89BB3C1}" type="pres">
      <dgm:prSet presAssocID="{F88CA1B2-72F8-4BA1-8BF5-941CD84BE159}" presName="vertSpace2b" presStyleCnt="0"/>
      <dgm:spPr/>
    </dgm:pt>
    <dgm:pt modelId="{927C2597-58EE-45A6-90D2-EE07D7D70B54}" type="pres">
      <dgm:prSet presAssocID="{ABBB1353-6763-4A92-9B08-FBA602DB679B}" presName="horz2" presStyleCnt="0"/>
      <dgm:spPr/>
    </dgm:pt>
    <dgm:pt modelId="{352D92E1-25BA-4E59-81D8-9636407CB29E}" type="pres">
      <dgm:prSet presAssocID="{ABBB1353-6763-4A92-9B08-FBA602DB679B}" presName="horzSpace2" presStyleCnt="0"/>
      <dgm:spPr/>
    </dgm:pt>
    <dgm:pt modelId="{2B0B677F-8215-4EA4-A10C-945D5CC8FDFF}" type="pres">
      <dgm:prSet presAssocID="{ABBB1353-6763-4A92-9B08-FBA602DB679B}" presName="tx2" presStyleLbl="revTx" presStyleIdx="4" presStyleCnt="10" custScaleY="81279"/>
      <dgm:spPr/>
      <dgm:t>
        <a:bodyPr/>
        <a:lstStyle/>
        <a:p>
          <a:endParaRPr lang="be-BY"/>
        </a:p>
      </dgm:t>
    </dgm:pt>
    <dgm:pt modelId="{098CC4F5-EC21-4D47-BB0F-40A01F7EC7D8}" type="pres">
      <dgm:prSet presAssocID="{ABBB1353-6763-4A92-9B08-FBA602DB679B}" presName="vert2" presStyleCnt="0"/>
      <dgm:spPr/>
    </dgm:pt>
    <dgm:pt modelId="{930A4F2D-04AF-459C-B0DB-CCA8D9BAD806}" type="pres">
      <dgm:prSet presAssocID="{ABBB1353-6763-4A92-9B08-FBA602DB679B}" presName="thinLine2b" presStyleLbl="callout" presStyleIdx="3" presStyleCnt="9"/>
      <dgm:spPr/>
    </dgm:pt>
    <dgm:pt modelId="{AC8AED0C-B06C-40BF-871D-D06CADEA006E}" type="pres">
      <dgm:prSet presAssocID="{ABBB1353-6763-4A92-9B08-FBA602DB679B}" presName="vertSpace2b" presStyleCnt="0"/>
      <dgm:spPr/>
    </dgm:pt>
    <dgm:pt modelId="{A4700225-0562-4EA5-8F59-81327A4C7BEA}" type="pres">
      <dgm:prSet presAssocID="{A3C026C4-CB4F-4CFD-83A1-41B88A66005E}" presName="horz2" presStyleCnt="0"/>
      <dgm:spPr/>
    </dgm:pt>
    <dgm:pt modelId="{CD7FC555-2B3C-402C-8D92-BE7833D78296}" type="pres">
      <dgm:prSet presAssocID="{A3C026C4-CB4F-4CFD-83A1-41B88A66005E}" presName="horzSpace2" presStyleCnt="0"/>
      <dgm:spPr/>
    </dgm:pt>
    <dgm:pt modelId="{933D2B6C-D2CE-4050-B7DE-9278FEAF36B9}" type="pres">
      <dgm:prSet presAssocID="{A3C026C4-CB4F-4CFD-83A1-41B88A66005E}" presName="tx2" presStyleLbl="revTx" presStyleIdx="5" presStyleCnt="10" custScaleX="98801" custScaleY="70565"/>
      <dgm:spPr/>
      <dgm:t>
        <a:bodyPr/>
        <a:lstStyle/>
        <a:p>
          <a:endParaRPr lang="be-BY"/>
        </a:p>
      </dgm:t>
    </dgm:pt>
    <dgm:pt modelId="{5857E748-2439-400B-B7DD-9B18D1771D2C}" type="pres">
      <dgm:prSet presAssocID="{A3C026C4-CB4F-4CFD-83A1-41B88A66005E}" presName="vert2" presStyleCnt="0"/>
      <dgm:spPr/>
    </dgm:pt>
    <dgm:pt modelId="{7434B9F0-2C57-4736-8B31-D867F849295E}" type="pres">
      <dgm:prSet presAssocID="{A3C026C4-CB4F-4CFD-83A1-41B88A66005E}" presName="thinLine2b" presStyleLbl="callout" presStyleIdx="4" presStyleCnt="9"/>
      <dgm:spPr/>
    </dgm:pt>
    <dgm:pt modelId="{3B428252-B9FA-406C-9032-E26F72DF1451}" type="pres">
      <dgm:prSet presAssocID="{A3C026C4-CB4F-4CFD-83A1-41B88A66005E}" presName="vertSpace2b" presStyleCnt="0"/>
      <dgm:spPr/>
    </dgm:pt>
    <dgm:pt modelId="{C4DD095E-19AA-4A26-BC37-BC74DEF3B27A}" type="pres">
      <dgm:prSet presAssocID="{272E4C52-60FE-420C-B791-F12BB7B88946}" presName="horz2" presStyleCnt="0"/>
      <dgm:spPr/>
    </dgm:pt>
    <dgm:pt modelId="{14AF2C0F-2CCA-4019-A475-D6AFE2310CAF}" type="pres">
      <dgm:prSet presAssocID="{272E4C52-60FE-420C-B791-F12BB7B88946}" presName="horzSpace2" presStyleCnt="0"/>
      <dgm:spPr/>
    </dgm:pt>
    <dgm:pt modelId="{DB51F579-B1C0-477D-A57E-7A950E658D33}" type="pres">
      <dgm:prSet presAssocID="{272E4C52-60FE-420C-B791-F12BB7B88946}" presName="tx2" presStyleLbl="revTx" presStyleIdx="6" presStyleCnt="10" custScaleY="50324"/>
      <dgm:spPr/>
      <dgm:t>
        <a:bodyPr/>
        <a:lstStyle/>
        <a:p>
          <a:endParaRPr lang="be-BY"/>
        </a:p>
      </dgm:t>
    </dgm:pt>
    <dgm:pt modelId="{2524D8E0-9E06-44A2-A18C-0E6193064852}" type="pres">
      <dgm:prSet presAssocID="{272E4C52-60FE-420C-B791-F12BB7B88946}" presName="vert2" presStyleCnt="0"/>
      <dgm:spPr/>
    </dgm:pt>
    <dgm:pt modelId="{E94CA5BE-BE3A-437F-8A67-45FC397285D7}" type="pres">
      <dgm:prSet presAssocID="{272E4C52-60FE-420C-B791-F12BB7B88946}" presName="thinLine2b" presStyleLbl="callout" presStyleIdx="5" presStyleCnt="9"/>
      <dgm:spPr/>
    </dgm:pt>
    <dgm:pt modelId="{08ECB27B-E302-4766-9FE5-5C2518E5B256}" type="pres">
      <dgm:prSet presAssocID="{272E4C52-60FE-420C-B791-F12BB7B88946}" presName="vertSpace2b" presStyleCnt="0"/>
      <dgm:spPr/>
    </dgm:pt>
    <dgm:pt modelId="{30FBAE7E-9879-441E-AF37-3A9148BDF1F1}" type="pres">
      <dgm:prSet presAssocID="{D3FC76B0-900F-4FF3-8908-CAB94FF11C61}" presName="horz2" presStyleCnt="0"/>
      <dgm:spPr/>
    </dgm:pt>
    <dgm:pt modelId="{39B4BA6A-BF45-4327-9B23-AC32C80D827A}" type="pres">
      <dgm:prSet presAssocID="{D3FC76B0-900F-4FF3-8908-CAB94FF11C61}" presName="horzSpace2" presStyleCnt="0"/>
      <dgm:spPr/>
    </dgm:pt>
    <dgm:pt modelId="{17CA5CA5-4B38-42B9-B5DA-90D64DCA378C}" type="pres">
      <dgm:prSet presAssocID="{D3FC76B0-900F-4FF3-8908-CAB94FF11C61}" presName="tx2" presStyleLbl="revTx" presStyleIdx="7" presStyleCnt="10" custScaleY="77449"/>
      <dgm:spPr/>
      <dgm:t>
        <a:bodyPr/>
        <a:lstStyle/>
        <a:p>
          <a:endParaRPr lang="be-BY"/>
        </a:p>
      </dgm:t>
    </dgm:pt>
    <dgm:pt modelId="{61D8ABB2-5438-4BF7-980B-249B089F6E10}" type="pres">
      <dgm:prSet presAssocID="{D3FC76B0-900F-4FF3-8908-CAB94FF11C61}" presName="vert2" presStyleCnt="0"/>
      <dgm:spPr/>
    </dgm:pt>
    <dgm:pt modelId="{7ADB9DC5-CF91-4B45-A149-9A30520F784E}" type="pres">
      <dgm:prSet presAssocID="{D3FC76B0-900F-4FF3-8908-CAB94FF11C61}" presName="thinLine2b" presStyleLbl="callout" presStyleIdx="6" presStyleCnt="9"/>
      <dgm:spPr/>
    </dgm:pt>
    <dgm:pt modelId="{8AEE89F3-D2F6-4605-B242-0D0483D9E298}" type="pres">
      <dgm:prSet presAssocID="{D3FC76B0-900F-4FF3-8908-CAB94FF11C61}" presName="vertSpace2b" presStyleCnt="0"/>
      <dgm:spPr/>
    </dgm:pt>
    <dgm:pt modelId="{90F80756-0FB7-47F6-832D-8F3A235AEBFA}" type="pres">
      <dgm:prSet presAssocID="{1FEE2ECD-DE65-467E-92B2-40EF812A09B6}" presName="horz2" presStyleCnt="0"/>
      <dgm:spPr/>
    </dgm:pt>
    <dgm:pt modelId="{5B8C29F6-C2F5-4A5B-9E93-F7A099522ECF}" type="pres">
      <dgm:prSet presAssocID="{1FEE2ECD-DE65-467E-92B2-40EF812A09B6}" presName="horzSpace2" presStyleCnt="0"/>
      <dgm:spPr/>
    </dgm:pt>
    <dgm:pt modelId="{582918B7-7255-42C4-8DE4-2224F5EFEE8B}" type="pres">
      <dgm:prSet presAssocID="{1FEE2ECD-DE65-467E-92B2-40EF812A09B6}" presName="tx2" presStyleLbl="revTx" presStyleIdx="8" presStyleCnt="10" custScaleY="59765"/>
      <dgm:spPr/>
      <dgm:t>
        <a:bodyPr/>
        <a:lstStyle/>
        <a:p>
          <a:endParaRPr lang="ru-RU"/>
        </a:p>
      </dgm:t>
    </dgm:pt>
    <dgm:pt modelId="{D192E0CC-4AD0-4B43-AD38-F57E25B4EC49}" type="pres">
      <dgm:prSet presAssocID="{1FEE2ECD-DE65-467E-92B2-40EF812A09B6}" presName="vert2" presStyleCnt="0"/>
      <dgm:spPr/>
    </dgm:pt>
    <dgm:pt modelId="{0675AF69-4F8D-4240-A507-F391B3EC8DD9}" type="pres">
      <dgm:prSet presAssocID="{1FEE2ECD-DE65-467E-92B2-40EF812A09B6}" presName="thinLine2b" presStyleLbl="callout" presStyleIdx="7" presStyleCnt="9"/>
      <dgm:spPr/>
    </dgm:pt>
    <dgm:pt modelId="{48B5F92F-1CBC-4F9F-BBB5-B3F9CDB12189}" type="pres">
      <dgm:prSet presAssocID="{1FEE2ECD-DE65-467E-92B2-40EF812A09B6}" presName="vertSpace2b" presStyleCnt="0"/>
      <dgm:spPr/>
    </dgm:pt>
    <dgm:pt modelId="{9294DA62-71D4-4DB7-8E46-AE8087AA2FF3}" type="pres">
      <dgm:prSet presAssocID="{7B6AF1DA-0F7D-46F1-9DAD-8B5EB657BAF8}" presName="horz2" presStyleCnt="0"/>
      <dgm:spPr/>
    </dgm:pt>
    <dgm:pt modelId="{72E83B00-5964-455A-A55D-3315BD08D641}" type="pres">
      <dgm:prSet presAssocID="{7B6AF1DA-0F7D-46F1-9DAD-8B5EB657BAF8}" presName="horzSpace2" presStyleCnt="0"/>
      <dgm:spPr/>
    </dgm:pt>
    <dgm:pt modelId="{367F129D-3610-4CF4-892B-5EAB0942001B}" type="pres">
      <dgm:prSet presAssocID="{7B6AF1DA-0F7D-46F1-9DAD-8B5EB657BAF8}" presName="tx2" presStyleLbl="revTx" presStyleIdx="9" presStyleCnt="10" custScaleY="52007"/>
      <dgm:spPr/>
      <dgm:t>
        <a:bodyPr/>
        <a:lstStyle/>
        <a:p>
          <a:endParaRPr lang="ru-RU"/>
        </a:p>
      </dgm:t>
    </dgm:pt>
    <dgm:pt modelId="{A3B63737-8A13-4559-93BB-E238643256D3}" type="pres">
      <dgm:prSet presAssocID="{7B6AF1DA-0F7D-46F1-9DAD-8B5EB657BAF8}" presName="vert2" presStyleCnt="0"/>
      <dgm:spPr/>
    </dgm:pt>
    <dgm:pt modelId="{5847FB9A-10B4-457A-959A-2AFAA6CFF445}" type="pres">
      <dgm:prSet presAssocID="{7B6AF1DA-0F7D-46F1-9DAD-8B5EB657BAF8}" presName="thinLine2b" presStyleLbl="callout" presStyleIdx="8" presStyleCnt="9"/>
      <dgm:spPr/>
    </dgm:pt>
    <dgm:pt modelId="{43F2EC4B-D411-4829-A544-8B0FDA2CB211}" type="pres">
      <dgm:prSet presAssocID="{7B6AF1DA-0F7D-46F1-9DAD-8B5EB657BAF8}" presName="vertSpace2b" presStyleCnt="0"/>
      <dgm:spPr/>
    </dgm:pt>
  </dgm:ptLst>
  <dgm:cxnLst>
    <dgm:cxn modelId="{03913391-0192-4BF3-BFEB-A722B07B34EA}" srcId="{30851D83-92D4-45B2-B3C7-549C19B33FE1}" destId="{C5DEFE75-1F08-44A0-9346-B99489641DEA}" srcOrd="0" destOrd="0" parTransId="{CFAA43DA-C4FB-4BAA-8A34-782A22726D8A}" sibTransId="{F5A5E719-C82C-4F51-8190-2041451A7330}"/>
    <dgm:cxn modelId="{6D4B6FEF-61EB-4D78-8C72-84A9E603DE8D}" srcId="{30851D83-92D4-45B2-B3C7-549C19B33FE1}" destId="{272E4C52-60FE-420C-B791-F12BB7B88946}" srcOrd="5" destOrd="0" parTransId="{C497DE78-8FA3-4C61-B204-DD4FAA1DE516}" sibTransId="{FFB4A42F-4610-43E6-97C8-565FDF0D7EA7}"/>
    <dgm:cxn modelId="{21300CA5-6D29-49AC-B01F-6295CA903571}" type="presOf" srcId="{1FEE2ECD-DE65-467E-92B2-40EF812A09B6}" destId="{582918B7-7255-42C4-8DE4-2224F5EFEE8B}" srcOrd="0" destOrd="0" presId="urn:microsoft.com/office/officeart/2008/layout/LinedList"/>
    <dgm:cxn modelId="{9DEB970D-8D51-4A25-8D0A-B767E6437248}" type="presOf" srcId="{D3FC76B0-900F-4FF3-8908-CAB94FF11C61}" destId="{17CA5CA5-4B38-42B9-B5DA-90D64DCA378C}" srcOrd="0" destOrd="0" presId="urn:microsoft.com/office/officeart/2008/layout/LinedList"/>
    <dgm:cxn modelId="{D4882609-E0B8-46CA-A77B-0E7142D9E42A}" srcId="{30851D83-92D4-45B2-B3C7-549C19B33FE1}" destId="{970D3243-C516-4EDB-ABB4-B1C4E6B84541}" srcOrd="1" destOrd="0" parTransId="{0C90768A-92A3-49B6-80F4-CA5D67365E2A}" sibTransId="{D300B2AF-A81B-41B6-92A3-EE5384D5140D}"/>
    <dgm:cxn modelId="{36DB312C-AF7D-4B2C-B3D4-146AD8D63110}" type="presOf" srcId="{7B6AF1DA-0F7D-46F1-9DAD-8B5EB657BAF8}" destId="{367F129D-3610-4CF4-892B-5EAB0942001B}" srcOrd="0" destOrd="0" presId="urn:microsoft.com/office/officeart/2008/layout/LinedList"/>
    <dgm:cxn modelId="{8B3BB606-CCBE-4D8D-98A9-21C73F051DF6}" type="presOf" srcId="{ABBB1353-6763-4A92-9B08-FBA602DB679B}" destId="{2B0B677F-8215-4EA4-A10C-945D5CC8FDFF}" srcOrd="0" destOrd="0" presId="urn:microsoft.com/office/officeart/2008/layout/LinedList"/>
    <dgm:cxn modelId="{087A83FA-899E-46F5-A49D-B0685838B5B6}" type="presOf" srcId="{30851D83-92D4-45B2-B3C7-549C19B33FE1}" destId="{CC336D05-6C1A-40B8-8491-CF3295A75674}" srcOrd="0" destOrd="0" presId="urn:microsoft.com/office/officeart/2008/layout/LinedList"/>
    <dgm:cxn modelId="{53BB6E13-8885-449F-BA83-525362FE5E4B}" type="presOf" srcId="{272E4C52-60FE-420C-B791-F12BB7B88946}" destId="{DB51F579-B1C0-477D-A57E-7A950E658D33}" srcOrd="0" destOrd="0" presId="urn:microsoft.com/office/officeart/2008/layout/LinedList"/>
    <dgm:cxn modelId="{F1791FFB-491E-4624-A9BD-95AEC396277B}" srcId="{30851D83-92D4-45B2-B3C7-549C19B33FE1}" destId="{7B6AF1DA-0F7D-46F1-9DAD-8B5EB657BAF8}" srcOrd="8" destOrd="0" parTransId="{05BF9FEC-B200-4BF1-AF28-9DBEC69F3894}" sibTransId="{133D43B2-623E-492C-838C-4CCB6D920554}"/>
    <dgm:cxn modelId="{37F0A6DC-9E32-407B-9D6B-A27D3E949292}" srcId="{30851D83-92D4-45B2-B3C7-549C19B33FE1}" destId="{D3FC76B0-900F-4FF3-8908-CAB94FF11C61}" srcOrd="6" destOrd="0" parTransId="{BADFD99C-6E3A-41D1-A2F6-ED76FEE1D220}" sibTransId="{F68FEDB9-AD58-4448-BE4F-BDBCE78FDFC1}"/>
    <dgm:cxn modelId="{5F35B54A-F5D2-40A8-A6B9-7C69195D5256}" type="presOf" srcId="{A3C026C4-CB4F-4CFD-83A1-41B88A66005E}" destId="{933D2B6C-D2CE-4050-B7DE-9278FEAF36B9}" srcOrd="0" destOrd="0" presId="urn:microsoft.com/office/officeart/2008/layout/LinedList"/>
    <dgm:cxn modelId="{385CAB4F-B999-4B13-8F8F-7471EBEACEDB}" srcId="{30851D83-92D4-45B2-B3C7-549C19B33FE1}" destId="{ABBB1353-6763-4A92-9B08-FBA602DB679B}" srcOrd="3" destOrd="0" parTransId="{4CBFE04F-75D0-4DBA-B25C-7CD41DD7B977}" sibTransId="{B7C3BBBE-BEF2-40CF-80D4-4F08C14F026F}"/>
    <dgm:cxn modelId="{37665578-56B2-451C-9C43-DA43690587B0}" srcId="{30851D83-92D4-45B2-B3C7-549C19B33FE1}" destId="{1FEE2ECD-DE65-467E-92B2-40EF812A09B6}" srcOrd="7" destOrd="0" parTransId="{4D4F8241-A932-4129-BE9B-DD55E3B2C4A1}" sibTransId="{D320EF12-120A-4E1C-8FA8-2BCFE12B6DDB}"/>
    <dgm:cxn modelId="{C77C8DF2-8A8C-4B3A-907E-709B893C17C2}" type="presOf" srcId="{F88CA1B2-72F8-4BA1-8BF5-941CD84BE159}" destId="{89C48FDD-C866-431C-8CA8-56ED8C7EC727}" srcOrd="0" destOrd="0" presId="urn:microsoft.com/office/officeart/2008/layout/LinedList"/>
    <dgm:cxn modelId="{7E290783-236D-473F-8F4B-6DCB153D6D89}" srcId="{30851D83-92D4-45B2-B3C7-549C19B33FE1}" destId="{F88CA1B2-72F8-4BA1-8BF5-941CD84BE159}" srcOrd="2" destOrd="0" parTransId="{A387EB33-BDE6-4361-BB44-2351C308E85B}" sibTransId="{EDB31C3D-DB22-4FE9-BD7D-CA6F628C8C08}"/>
    <dgm:cxn modelId="{E322C176-08DA-4325-8127-15F79D4BCA1D}" type="presOf" srcId="{970D3243-C516-4EDB-ABB4-B1C4E6B84541}" destId="{3EFEE4D8-66BC-4AF2-BF7A-AF64FC838299}" srcOrd="0" destOrd="0" presId="urn:microsoft.com/office/officeart/2008/layout/LinedList"/>
    <dgm:cxn modelId="{E780BA3B-8C50-488D-8884-A982ECAEB580}" srcId="{6F666A6B-CD59-4633-A324-518F511019FF}" destId="{30851D83-92D4-45B2-B3C7-549C19B33FE1}" srcOrd="0" destOrd="0" parTransId="{E5279EA7-A23D-4AEE-9451-E620ED613042}" sibTransId="{129E2C14-5F90-47B8-81BB-AC76C4092311}"/>
    <dgm:cxn modelId="{CF11D481-449B-499C-ADA1-186DF1A8F24D}" type="presOf" srcId="{C5DEFE75-1F08-44A0-9346-B99489641DEA}" destId="{985B8609-52F7-4EAD-8AC7-E4CF598292D2}" srcOrd="0" destOrd="0" presId="urn:microsoft.com/office/officeart/2008/layout/LinedList"/>
    <dgm:cxn modelId="{18B98DBC-5F8C-489B-BFE0-C583AF81C2F1}" type="presOf" srcId="{6F666A6B-CD59-4633-A324-518F511019FF}" destId="{ACAFE0F3-7F5F-41A5-A75A-BAED97901036}" srcOrd="0" destOrd="0" presId="urn:microsoft.com/office/officeart/2008/layout/LinedList"/>
    <dgm:cxn modelId="{A1BF9C4A-53F2-4BB3-A9B5-A454F2A0A818}" srcId="{30851D83-92D4-45B2-B3C7-549C19B33FE1}" destId="{A3C026C4-CB4F-4CFD-83A1-41B88A66005E}" srcOrd="4" destOrd="0" parTransId="{A8F8E47D-2BB4-4C29-A9E9-0C69B974EF12}" sibTransId="{389E2333-E4BC-444D-983B-41DA83B918EB}"/>
    <dgm:cxn modelId="{CA0F836A-C5CC-4B4C-BD9F-64B36BA621CF}" type="presParOf" srcId="{ACAFE0F3-7F5F-41A5-A75A-BAED97901036}" destId="{E64A5781-B5A7-414C-A3DF-E7703C49CED9}" srcOrd="0" destOrd="0" presId="urn:microsoft.com/office/officeart/2008/layout/LinedList"/>
    <dgm:cxn modelId="{740BA1EF-ED99-4B48-9F4F-83C3697B0770}" type="presParOf" srcId="{ACAFE0F3-7F5F-41A5-A75A-BAED97901036}" destId="{395F0457-A53B-46B2-956B-2E61E74CFC5F}" srcOrd="1" destOrd="0" presId="urn:microsoft.com/office/officeart/2008/layout/LinedList"/>
    <dgm:cxn modelId="{CDF37561-5B07-4EEB-828C-E8BB7EB1B65C}" type="presParOf" srcId="{395F0457-A53B-46B2-956B-2E61E74CFC5F}" destId="{CC336D05-6C1A-40B8-8491-CF3295A75674}" srcOrd="0" destOrd="0" presId="urn:microsoft.com/office/officeart/2008/layout/LinedList"/>
    <dgm:cxn modelId="{5EA4919F-23CB-4703-B60B-D07F926069B7}" type="presParOf" srcId="{395F0457-A53B-46B2-956B-2E61E74CFC5F}" destId="{45C5AE93-22D7-491B-A928-D9C73A432A67}" srcOrd="1" destOrd="0" presId="urn:microsoft.com/office/officeart/2008/layout/LinedList"/>
    <dgm:cxn modelId="{C303FF3E-D45E-41A5-B75D-8A06918E60DB}" type="presParOf" srcId="{45C5AE93-22D7-491B-A928-D9C73A432A67}" destId="{ABE1DA20-F011-4D3A-9051-9F0892F268E1}" srcOrd="0" destOrd="0" presId="urn:microsoft.com/office/officeart/2008/layout/LinedList"/>
    <dgm:cxn modelId="{92404DE8-1D8E-4EAD-81AE-4E177AB4CDB5}" type="presParOf" srcId="{45C5AE93-22D7-491B-A928-D9C73A432A67}" destId="{BB17DF61-0E19-4684-802E-521D48650B09}" srcOrd="1" destOrd="0" presId="urn:microsoft.com/office/officeart/2008/layout/LinedList"/>
    <dgm:cxn modelId="{D095DCAC-157A-422A-9179-90E9E3A8436A}" type="presParOf" srcId="{BB17DF61-0E19-4684-802E-521D48650B09}" destId="{67ADC7A9-6750-491A-AB92-9E9638082E84}" srcOrd="0" destOrd="0" presId="urn:microsoft.com/office/officeart/2008/layout/LinedList"/>
    <dgm:cxn modelId="{0A0CC2FE-D005-4B72-888E-15D6F209FA06}" type="presParOf" srcId="{BB17DF61-0E19-4684-802E-521D48650B09}" destId="{985B8609-52F7-4EAD-8AC7-E4CF598292D2}" srcOrd="1" destOrd="0" presId="urn:microsoft.com/office/officeart/2008/layout/LinedList"/>
    <dgm:cxn modelId="{423DE7E6-0317-4442-B403-25BE61406E09}" type="presParOf" srcId="{BB17DF61-0E19-4684-802E-521D48650B09}" destId="{811D39CD-F00F-4CCF-8DBE-BFCF3D3EF5F1}" srcOrd="2" destOrd="0" presId="urn:microsoft.com/office/officeart/2008/layout/LinedList"/>
    <dgm:cxn modelId="{E0C267A6-4DFC-458F-B913-4C45A13454D1}" type="presParOf" srcId="{45C5AE93-22D7-491B-A928-D9C73A432A67}" destId="{90364C6B-8870-4DB3-8030-C08F90904828}" srcOrd="2" destOrd="0" presId="urn:microsoft.com/office/officeart/2008/layout/LinedList"/>
    <dgm:cxn modelId="{0756F2C5-AF5F-4F3C-8E7C-F3FA860BF312}" type="presParOf" srcId="{45C5AE93-22D7-491B-A928-D9C73A432A67}" destId="{8FA8185D-DFB9-4CED-8775-F11D91C52278}" srcOrd="3" destOrd="0" presId="urn:microsoft.com/office/officeart/2008/layout/LinedList"/>
    <dgm:cxn modelId="{061811DE-C429-4ECE-AA31-1925640D8A4B}" type="presParOf" srcId="{45C5AE93-22D7-491B-A928-D9C73A432A67}" destId="{B994A715-5C9F-4817-9DFB-E977CF038EAA}" srcOrd="4" destOrd="0" presId="urn:microsoft.com/office/officeart/2008/layout/LinedList"/>
    <dgm:cxn modelId="{A3231BA2-7F7B-496A-9AFA-AC48F7EAA480}" type="presParOf" srcId="{B994A715-5C9F-4817-9DFB-E977CF038EAA}" destId="{D2FD5080-D4A3-4148-9E71-9DA47B8BDB08}" srcOrd="0" destOrd="0" presId="urn:microsoft.com/office/officeart/2008/layout/LinedList"/>
    <dgm:cxn modelId="{BE4D57BF-F7CC-4C6D-B654-440D9F6FC336}" type="presParOf" srcId="{B994A715-5C9F-4817-9DFB-E977CF038EAA}" destId="{3EFEE4D8-66BC-4AF2-BF7A-AF64FC838299}" srcOrd="1" destOrd="0" presId="urn:microsoft.com/office/officeart/2008/layout/LinedList"/>
    <dgm:cxn modelId="{EF7FA1E5-FFC6-4106-9535-908EFE800407}" type="presParOf" srcId="{B994A715-5C9F-4817-9DFB-E977CF038EAA}" destId="{D71B4C98-2F34-4271-BF99-32011EE1F80C}" srcOrd="2" destOrd="0" presId="urn:microsoft.com/office/officeart/2008/layout/LinedList"/>
    <dgm:cxn modelId="{BA12F8C4-91CD-49B5-9385-415A91BBCDE1}" type="presParOf" srcId="{45C5AE93-22D7-491B-A928-D9C73A432A67}" destId="{843B9BBF-7130-417A-A9D1-75EC7D9F6664}" srcOrd="5" destOrd="0" presId="urn:microsoft.com/office/officeart/2008/layout/LinedList"/>
    <dgm:cxn modelId="{4444826C-D59A-44EE-AECA-B293D60EDE3B}" type="presParOf" srcId="{45C5AE93-22D7-491B-A928-D9C73A432A67}" destId="{590D07A9-AED3-4159-B9E2-9A8F81D9BD47}" srcOrd="6" destOrd="0" presId="urn:microsoft.com/office/officeart/2008/layout/LinedList"/>
    <dgm:cxn modelId="{25269811-05C2-4600-90D8-8E4F64D64985}" type="presParOf" srcId="{45C5AE93-22D7-491B-A928-D9C73A432A67}" destId="{8B1EF6DF-5FB4-42B6-A50F-4E2749C9F145}" srcOrd="7" destOrd="0" presId="urn:microsoft.com/office/officeart/2008/layout/LinedList"/>
    <dgm:cxn modelId="{A63D7B28-EEDD-447D-A4C3-18CDBC2D0A77}" type="presParOf" srcId="{8B1EF6DF-5FB4-42B6-A50F-4E2749C9F145}" destId="{3F0597A5-3984-4330-BB6A-6066726AE989}" srcOrd="0" destOrd="0" presId="urn:microsoft.com/office/officeart/2008/layout/LinedList"/>
    <dgm:cxn modelId="{67480332-8128-46A1-B937-07B9182E8DD9}" type="presParOf" srcId="{8B1EF6DF-5FB4-42B6-A50F-4E2749C9F145}" destId="{89C48FDD-C866-431C-8CA8-56ED8C7EC727}" srcOrd="1" destOrd="0" presId="urn:microsoft.com/office/officeart/2008/layout/LinedList"/>
    <dgm:cxn modelId="{02A47E8F-9EEC-4183-AEA7-5258CD8412A4}" type="presParOf" srcId="{8B1EF6DF-5FB4-42B6-A50F-4E2749C9F145}" destId="{745653B4-9E90-4464-9493-5A28E9A704D5}" srcOrd="2" destOrd="0" presId="urn:microsoft.com/office/officeart/2008/layout/LinedList"/>
    <dgm:cxn modelId="{92D5013D-CCCA-4B73-B767-44DBCD62AAD7}" type="presParOf" srcId="{45C5AE93-22D7-491B-A928-D9C73A432A67}" destId="{D3F3813A-4EA9-4EEF-A03A-45BCCEFF43F4}" srcOrd="8" destOrd="0" presId="urn:microsoft.com/office/officeart/2008/layout/LinedList"/>
    <dgm:cxn modelId="{FE25E8D8-AB8F-4ACF-90B3-874F84FE0BAE}" type="presParOf" srcId="{45C5AE93-22D7-491B-A928-D9C73A432A67}" destId="{49A4655D-A30A-447B-B88D-9202D89BB3C1}" srcOrd="9" destOrd="0" presId="urn:microsoft.com/office/officeart/2008/layout/LinedList"/>
    <dgm:cxn modelId="{B662841B-6D5E-4718-9B28-BD313F1D4CB3}" type="presParOf" srcId="{45C5AE93-22D7-491B-A928-D9C73A432A67}" destId="{927C2597-58EE-45A6-90D2-EE07D7D70B54}" srcOrd="10" destOrd="0" presId="urn:microsoft.com/office/officeart/2008/layout/LinedList"/>
    <dgm:cxn modelId="{E6E39849-B19D-4D49-ADC0-D4F6D0216AEF}" type="presParOf" srcId="{927C2597-58EE-45A6-90D2-EE07D7D70B54}" destId="{352D92E1-25BA-4E59-81D8-9636407CB29E}" srcOrd="0" destOrd="0" presId="urn:microsoft.com/office/officeart/2008/layout/LinedList"/>
    <dgm:cxn modelId="{2DFB8859-A4CC-48EC-98FF-3E5D693539D4}" type="presParOf" srcId="{927C2597-58EE-45A6-90D2-EE07D7D70B54}" destId="{2B0B677F-8215-4EA4-A10C-945D5CC8FDFF}" srcOrd="1" destOrd="0" presId="urn:microsoft.com/office/officeart/2008/layout/LinedList"/>
    <dgm:cxn modelId="{E2830BD2-7D2E-4A12-A059-72F2C4276DE3}" type="presParOf" srcId="{927C2597-58EE-45A6-90D2-EE07D7D70B54}" destId="{098CC4F5-EC21-4D47-BB0F-40A01F7EC7D8}" srcOrd="2" destOrd="0" presId="urn:microsoft.com/office/officeart/2008/layout/LinedList"/>
    <dgm:cxn modelId="{829D9E96-5170-4AA6-AFAF-42BFF6A8AE84}" type="presParOf" srcId="{45C5AE93-22D7-491B-A928-D9C73A432A67}" destId="{930A4F2D-04AF-459C-B0DB-CCA8D9BAD806}" srcOrd="11" destOrd="0" presId="urn:microsoft.com/office/officeart/2008/layout/LinedList"/>
    <dgm:cxn modelId="{A28FBC0C-2F2C-4525-8FD9-0D1ED16CC961}" type="presParOf" srcId="{45C5AE93-22D7-491B-A928-D9C73A432A67}" destId="{AC8AED0C-B06C-40BF-871D-D06CADEA006E}" srcOrd="12" destOrd="0" presId="urn:microsoft.com/office/officeart/2008/layout/LinedList"/>
    <dgm:cxn modelId="{7E8D933D-AE20-4E98-8B1E-A67ADB56EED0}" type="presParOf" srcId="{45C5AE93-22D7-491B-A928-D9C73A432A67}" destId="{A4700225-0562-4EA5-8F59-81327A4C7BEA}" srcOrd="13" destOrd="0" presId="urn:microsoft.com/office/officeart/2008/layout/LinedList"/>
    <dgm:cxn modelId="{181DEF79-2412-4E3A-A6EF-3EE624894E12}" type="presParOf" srcId="{A4700225-0562-4EA5-8F59-81327A4C7BEA}" destId="{CD7FC555-2B3C-402C-8D92-BE7833D78296}" srcOrd="0" destOrd="0" presId="urn:microsoft.com/office/officeart/2008/layout/LinedList"/>
    <dgm:cxn modelId="{C3414CFE-1872-40A9-BA45-DCA168956675}" type="presParOf" srcId="{A4700225-0562-4EA5-8F59-81327A4C7BEA}" destId="{933D2B6C-D2CE-4050-B7DE-9278FEAF36B9}" srcOrd="1" destOrd="0" presId="urn:microsoft.com/office/officeart/2008/layout/LinedList"/>
    <dgm:cxn modelId="{56B07E13-FC8C-4961-90F8-59E5118136BE}" type="presParOf" srcId="{A4700225-0562-4EA5-8F59-81327A4C7BEA}" destId="{5857E748-2439-400B-B7DD-9B18D1771D2C}" srcOrd="2" destOrd="0" presId="urn:microsoft.com/office/officeart/2008/layout/LinedList"/>
    <dgm:cxn modelId="{3AF84FD4-B7FD-4B6E-8ACD-986820C14D12}" type="presParOf" srcId="{45C5AE93-22D7-491B-A928-D9C73A432A67}" destId="{7434B9F0-2C57-4736-8B31-D867F849295E}" srcOrd="14" destOrd="0" presId="urn:microsoft.com/office/officeart/2008/layout/LinedList"/>
    <dgm:cxn modelId="{58410AEE-B54C-4BEC-8B09-8E81EEFFBC30}" type="presParOf" srcId="{45C5AE93-22D7-491B-A928-D9C73A432A67}" destId="{3B428252-B9FA-406C-9032-E26F72DF1451}" srcOrd="15" destOrd="0" presId="urn:microsoft.com/office/officeart/2008/layout/LinedList"/>
    <dgm:cxn modelId="{D845878E-9525-44BF-A27E-30643C79847C}" type="presParOf" srcId="{45C5AE93-22D7-491B-A928-D9C73A432A67}" destId="{C4DD095E-19AA-4A26-BC37-BC74DEF3B27A}" srcOrd="16" destOrd="0" presId="urn:microsoft.com/office/officeart/2008/layout/LinedList"/>
    <dgm:cxn modelId="{D135DE25-7591-4722-9C81-3555B932BC19}" type="presParOf" srcId="{C4DD095E-19AA-4A26-BC37-BC74DEF3B27A}" destId="{14AF2C0F-2CCA-4019-A475-D6AFE2310CAF}" srcOrd="0" destOrd="0" presId="urn:microsoft.com/office/officeart/2008/layout/LinedList"/>
    <dgm:cxn modelId="{C67C6181-FCF1-49B6-B623-7493DC77C510}" type="presParOf" srcId="{C4DD095E-19AA-4A26-BC37-BC74DEF3B27A}" destId="{DB51F579-B1C0-477D-A57E-7A950E658D33}" srcOrd="1" destOrd="0" presId="urn:microsoft.com/office/officeart/2008/layout/LinedList"/>
    <dgm:cxn modelId="{D5BF7E67-6DBE-4F09-ABDA-EDF5A192A75E}" type="presParOf" srcId="{C4DD095E-19AA-4A26-BC37-BC74DEF3B27A}" destId="{2524D8E0-9E06-44A2-A18C-0E6193064852}" srcOrd="2" destOrd="0" presId="urn:microsoft.com/office/officeart/2008/layout/LinedList"/>
    <dgm:cxn modelId="{DB1D0DA9-A0E9-4F42-9EEC-2D464360E7BE}" type="presParOf" srcId="{45C5AE93-22D7-491B-A928-D9C73A432A67}" destId="{E94CA5BE-BE3A-437F-8A67-45FC397285D7}" srcOrd="17" destOrd="0" presId="urn:microsoft.com/office/officeart/2008/layout/LinedList"/>
    <dgm:cxn modelId="{428262CC-D6F6-4D14-868E-8206C360F25E}" type="presParOf" srcId="{45C5AE93-22D7-491B-A928-D9C73A432A67}" destId="{08ECB27B-E302-4766-9FE5-5C2518E5B256}" srcOrd="18" destOrd="0" presId="urn:microsoft.com/office/officeart/2008/layout/LinedList"/>
    <dgm:cxn modelId="{8A337ADF-FE97-44B0-9B2E-535691F3BF50}" type="presParOf" srcId="{45C5AE93-22D7-491B-A928-D9C73A432A67}" destId="{30FBAE7E-9879-441E-AF37-3A9148BDF1F1}" srcOrd="19" destOrd="0" presId="urn:microsoft.com/office/officeart/2008/layout/LinedList"/>
    <dgm:cxn modelId="{B337F70E-1623-427F-930D-25E58D514B22}" type="presParOf" srcId="{30FBAE7E-9879-441E-AF37-3A9148BDF1F1}" destId="{39B4BA6A-BF45-4327-9B23-AC32C80D827A}" srcOrd="0" destOrd="0" presId="urn:microsoft.com/office/officeart/2008/layout/LinedList"/>
    <dgm:cxn modelId="{036ECAF6-487B-4C0E-BCB2-C35697C2C046}" type="presParOf" srcId="{30FBAE7E-9879-441E-AF37-3A9148BDF1F1}" destId="{17CA5CA5-4B38-42B9-B5DA-90D64DCA378C}" srcOrd="1" destOrd="0" presId="urn:microsoft.com/office/officeart/2008/layout/LinedList"/>
    <dgm:cxn modelId="{E7AEE500-8BD6-4C2C-959C-550D43949BE2}" type="presParOf" srcId="{30FBAE7E-9879-441E-AF37-3A9148BDF1F1}" destId="{61D8ABB2-5438-4BF7-980B-249B089F6E10}" srcOrd="2" destOrd="0" presId="urn:microsoft.com/office/officeart/2008/layout/LinedList"/>
    <dgm:cxn modelId="{53843178-35DA-444E-B686-80CBE51EEF43}" type="presParOf" srcId="{45C5AE93-22D7-491B-A928-D9C73A432A67}" destId="{7ADB9DC5-CF91-4B45-A149-9A30520F784E}" srcOrd="20" destOrd="0" presId="urn:microsoft.com/office/officeart/2008/layout/LinedList"/>
    <dgm:cxn modelId="{57A07663-9748-4585-ADCF-7ABEEBD444ED}" type="presParOf" srcId="{45C5AE93-22D7-491B-A928-D9C73A432A67}" destId="{8AEE89F3-D2F6-4605-B242-0D0483D9E298}" srcOrd="21" destOrd="0" presId="urn:microsoft.com/office/officeart/2008/layout/LinedList"/>
    <dgm:cxn modelId="{966D8400-D0A4-4624-A9C0-71D6A3F1B13E}" type="presParOf" srcId="{45C5AE93-22D7-491B-A928-D9C73A432A67}" destId="{90F80756-0FB7-47F6-832D-8F3A235AEBFA}" srcOrd="22" destOrd="0" presId="urn:microsoft.com/office/officeart/2008/layout/LinedList"/>
    <dgm:cxn modelId="{133ECA49-3B53-4A55-93B6-35C65DC9CD17}" type="presParOf" srcId="{90F80756-0FB7-47F6-832D-8F3A235AEBFA}" destId="{5B8C29F6-C2F5-4A5B-9E93-F7A099522ECF}" srcOrd="0" destOrd="0" presId="urn:microsoft.com/office/officeart/2008/layout/LinedList"/>
    <dgm:cxn modelId="{4DA49C14-2D6C-4C7C-9EA8-8FEEF38B932A}" type="presParOf" srcId="{90F80756-0FB7-47F6-832D-8F3A235AEBFA}" destId="{582918B7-7255-42C4-8DE4-2224F5EFEE8B}" srcOrd="1" destOrd="0" presId="urn:microsoft.com/office/officeart/2008/layout/LinedList"/>
    <dgm:cxn modelId="{C1DC4D63-BF96-47A2-BCF2-9F55DB61DEF8}" type="presParOf" srcId="{90F80756-0FB7-47F6-832D-8F3A235AEBFA}" destId="{D192E0CC-4AD0-4B43-AD38-F57E25B4EC49}" srcOrd="2" destOrd="0" presId="urn:microsoft.com/office/officeart/2008/layout/LinedList"/>
    <dgm:cxn modelId="{07178A69-6B46-4572-A03B-0B931EB68273}" type="presParOf" srcId="{45C5AE93-22D7-491B-A928-D9C73A432A67}" destId="{0675AF69-4F8D-4240-A507-F391B3EC8DD9}" srcOrd="23" destOrd="0" presId="urn:microsoft.com/office/officeart/2008/layout/LinedList"/>
    <dgm:cxn modelId="{F04BF9F3-B9BD-4900-A301-17CBCE2806D7}" type="presParOf" srcId="{45C5AE93-22D7-491B-A928-D9C73A432A67}" destId="{48B5F92F-1CBC-4F9F-BBB5-B3F9CDB12189}" srcOrd="24" destOrd="0" presId="urn:microsoft.com/office/officeart/2008/layout/LinedList"/>
    <dgm:cxn modelId="{685910BE-97DF-463B-8EC2-4344C3C87D2F}" type="presParOf" srcId="{45C5AE93-22D7-491B-A928-D9C73A432A67}" destId="{9294DA62-71D4-4DB7-8E46-AE8087AA2FF3}" srcOrd="25" destOrd="0" presId="urn:microsoft.com/office/officeart/2008/layout/LinedList"/>
    <dgm:cxn modelId="{1D728A7D-91D2-42AC-9589-34449BC23AF1}" type="presParOf" srcId="{9294DA62-71D4-4DB7-8E46-AE8087AA2FF3}" destId="{72E83B00-5964-455A-A55D-3315BD08D641}" srcOrd="0" destOrd="0" presId="urn:microsoft.com/office/officeart/2008/layout/LinedList"/>
    <dgm:cxn modelId="{4DAF3D7F-90DD-402B-A4B9-81998D5C7572}" type="presParOf" srcId="{9294DA62-71D4-4DB7-8E46-AE8087AA2FF3}" destId="{367F129D-3610-4CF4-892B-5EAB0942001B}" srcOrd="1" destOrd="0" presId="urn:microsoft.com/office/officeart/2008/layout/LinedList"/>
    <dgm:cxn modelId="{499C4362-424F-4D37-98F1-B86D8D9A7269}" type="presParOf" srcId="{9294DA62-71D4-4DB7-8E46-AE8087AA2FF3}" destId="{A3B63737-8A13-4559-93BB-E238643256D3}" srcOrd="2" destOrd="0" presId="urn:microsoft.com/office/officeart/2008/layout/LinedList"/>
    <dgm:cxn modelId="{C8090049-829B-439F-9760-9C33F5000958}" type="presParOf" srcId="{45C5AE93-22D7-491B-A928-D9C73A432A67}" destId="{5847FB9A-10B4-457A-959A-2AFAA6CFF445}" srcOrd="26" destOrd="0" presId="urn:microsoft.com/office/officeart/2008/layout/LinedList"/>
    <dgm:cxn modelId="{B2251901-B915-474A-8A9E-E1CA22DAE522}" type="presParOf" srcId="{45C5AE93-22D7-491B-A928-D9C73A432A67}" destId="{43F2EC4B-D411-4829-A544-8B0FDA2CB211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FED232-B1BE-4CA6-8F7A-9BB34A468E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A601E-D50C-42A7-8F6C-FE8E73D94842}">
      <dgm:prSet custT="1"/>
      <dgm:spPr/>
      <dgm:t>
        <a:bodyPr/>
        <a:lstStyle/>
        <a:p>
          <a:pPr rtl="0"/>
          <a:r>
            <a:rPr lang="ru-RU" sz="1400" b="1" smtClean="0"/>
            <a:t>Специальности переподготовки</a:t>
          </a:r>
          <a:endParaRPr lang="ru-RU" sz="1400"/>
        </a:p>
      </dgm:t>
    </dgm:pt>
    <dgm:pt modelId="{4D81B68F-D8ED-4420-8CE0-E225BD80CD5E}" type="parTrans" cxnId="{B4062528-E3DB-41F8-8E03-82EC4C5FDC2C}">
      <dgm:prSet/>
      <dgm:spPr/>
      <dgm:t>
        <a:bodyPr/>
        <a:lstStyle/>
        <a:p>
          <a:endParaRPr lang="ru-RU" sz="1400"/>
        </a:p>
      </dgm:t>
    </dgm:pt>
    <dgm:pt modelId="{5F084851-CCCC-4793-9D5B-38846559B3F6}" type="sibTrans" cxnId="{B4062528-E3DB-41F8-8E03-82EC4C5FDC2C}">
      <dgm:prSet/>
      <dgm:spPr/>
      <dgm:t>
        <a:bodyPr/>
        <a:lstStyle/>
        <a:p>
          <a:endParaRPr lang="ru-RU" sz="1400"/>
        </a:p>
      </dgm:t>
    </dgm:pt>
    <dgm:pt modelId="{D97B6E11-8DC3-4148-9DD9-FEB60F9A8127}">
      <dgm:prSet custT="1"/>
      <dgm:spPr/>
      <dgm:t>
        <a:bodyPr/>
        <a:lstStyle/>
        <a:p>
          <a:pPr rtl="0"/>
          <a:r>
            <a:rPr lang="ru-RU" sz="1400" dirty="0" smtClean="0"/>
            <a:t>«Педагогическая деятельность специалистов»</a:t>
          </a:r>
          <a:endParaRPr lang="ru-RU" sz="1400" dirty="0"/>
        </a:p>
      </dgm:t>
    </dgm:pt>
    <dgm:pt modelId="{280A6203-7DC5-424E-9AB7-A4A15DF7C1E2}" type="parTrans" cxnId="{644D2C75-B3A0-4DDD-9416-20664B3ABB94}">
      <dgm:prSet/>
      <dgm:spPr/>
      <dgm:t>
        <a:bodyPr/>
        <a:lstStyle/>
        <a:p>
          <a:endParaRPr lang="ru-RU" sz="1400"/>
        </a:p>
      </dgm:t>
    </dgm:pt>
    <dgm:pt modelId="{B0812BDC-5F65-4207-A781-7C89929CEB5A}" type="sibTrans" cxnId="{644D2C75-B3A0-4DDD-9416-20664B3ABB94}">
      <dgm:prSet/>
      <dgm:spPr/>
      <dgm:t>
        <a:bodyPr/>
        <a:lstStyle/>
        <a:p>
          <a:endParaRPr lang="ru-RU" sz="1400"/>
        </a:p>
      </dgm:t>
    </dgm:pt>
    <dgm:pt modelId="{6F6FC7A1-3AC3-4A7A-9FBB-BCEA550CADDD}">
      <dgm:prSet custT="1"/>
      <dgm:spPr/>
      <dgm:t>
        <a:bodyPr/>
        <a:lstStyle/>
        <a:p>
          <a:pPr rtl="0"/>
          <a:r>
            <a:rPr lang="ru-RU" sz="1400" dirty="0" smtClean="0"/>
            <a:t>«Современные технологии университетского образования»</a:t>
          </a:r>
          <a:endParaRPr lang="ru-RU" sz="1400" dirty="0"/>
        </a:p>
      </dgm:t>
    </dgm:pt>
    <dgm:pt modelId="{3B1C8F7B-FE01-4E6B-88D7-D4A955BF8D25}" type="parTrans" cxnId="{EC1823E4-6058-4793-B3B1-9128B9BCF871}">
      <dgm:prSet/>
      <dgm:spPr/>
      <dgm:t>
        <a:bodyPr/>
        <a:lstStyle/>
        <a:p>
          <a:endParaRPr lang="ru-RU" sz="1400"/>
        </a:p>
      </dgm:t>
    </dgm:pt>
    <dgm:pt modelId="{6C19B84D-7B0E-46EF-9B66-8FA3800C2346}" type="sibTrans" cxnId="{EC1823E4-6058-4793-B3B1-9128B9BCF871}">
      <dgm:prSet/>
      <dgm:spPr/>
      <dgm:t>
        <a:bodyPr/>
        <a:lstStyle/>
        <a:p>
          <a:endParaRPr lang="ru-RU" sz="1400"/>
        </a:p>
      </dgm:t>
    </dgm:pt>
    <dgm:pt modelId="{EBD1B772-D00C-4046-B8C5-F77085972AF5}">
      <dgm:prSet custT="1"/>
      <dgm:spPr/>
      <dgm:t>
        <a:bodyPr/>
        <a:lstStyle/>
        <a:p>
          <a:pPr rtl="0"/>
          <a:r>
            <a:rPr lang="ru-RU" sz="1400" dirty="0" smtClean="0"/>
            <a:t>«Педагогическая деятельность на английском языке»</a:t>
          </a:r>
          <a:endParaRPr lang="ru-RU" sz="1400" dirty="0"/>
        </a:p>
      </dgm:t>
    </dgm:pt>
    <dgm:pt modelId="{1C96DAD6-3875-4CAE-B8DA-68F9D0754A80}" type="parTrans" cxnId="{BBEAFDB7-FBC2-4131-99A0-0221413E0139}">
      <dgm:prSet/>
      <dgm:spPr/>
      <dgm:t>
        <a:bodyPr/>
        <a:lstStyle/>
        <a:p>
          <a:endParaRPr lang="ru-RU" sz="1400"/>
        </a:p>
      </dgm:t>
    </dgm:pt>
    <dgm:pt modelId="{F78FD5BF-C6B1-4561-AB5E-3317BBA3D9BD}" type="sibTrans" cxnId="{BBEAFDB7-FBC2-4131-99A0-0221413E0139}">
      <dgm:prSet/>
      <dgm:spPr/>
      <dgm:t>
        <a:bodyPr/>
        <a:lstStyle/>
        <a:p>
          <a:endParaRPr lang="ru-RU" sz="1400"/>
        </a:p>
      </dgm:t>
    </dgm:pt>
    <dgm:pt modelId="{0C951317-3211-4918-B5AB-4B113FA1D4B1}">
      <dgm:prSet custT="1"/>
      <dgm:spPr/>
      <dgm:t>
        <a:bodyPr/>
        <a:lstStyle/>
        <a:p>
          <a:pPr rtl="0"/>
          <a:r>
            <a:rPr lang="ru-RU" sz="1400" dirty="0" smtClean="0"/>
            <a:t>«Менеджмент учреждений профессионального образования»</a:t>
          </a:r>
          <a:endParaRPr lang="ru-RU" sz="1400" dirty="0"/>
        </a:p>
      </dgm:t>
    </dgm:pt>
    <dgm:pt modelId="{31AA3D47-52D8-4F33-8C0F-4B2DCE9A0904}" type="parTrans" cxnId="{AC632304-8689-4A93-9662-32B1F2C73B60}">
      <dgm:prSet/>
      <dgm:spPr/>
      <dgm:t>
        <a:bodyPr/>
        <a:lstStyle/>
        <a:p>
          <a:endParaRPr lang="ru-RU" sz="1400"/>
        </a:p>
      </dgm:t>
    </dgm:pt>
    <dgm:pt modelId="{C4301B43-FDD4-4762-A7E4-5EC92D6A8CAA}" type="sibTrans" cxnId="{AC632304-8689-4A93-9662-32B1F2C73B60}">
      <dgm:prSet/>
      <dgm:spPr/>
      <dgm:t>
        <a:bodyPr/>
        <a:lstStyle/>
        <a:p>
          <a:endParaRPr lang="ru-RU" sz="1400"/>
        </a:p>
      </dgm:t>
    </dgm:pt>
    <dgm:pt modelId="{568630FA-4ED3-4F02-9762-1017E37F5A90}">
      <dgm:prSet custT="1"/>
      <dgm:spPr/>
      <dgm:t>
        <a:bodyPr/>
        <a:lstStyle/>
        <a:p>
          <a:pPr rtl="0"/>
          <a:r>
            <a:rPr lang="ru-RU" sz="1400" dirty="0" smtClean="0"/>
            <a:t>«Информационно-идеологическая и воспитательная работа в учреждениях образования»</a:t>
          </a:r>
          <a:endParaRPr lang="ru-RU" sz="1400" dirty="0"/>
        </a:p>
      </dgm:t>
    </dgm:pt>
    <dgm:pt modelId="{27260EF0-E733-4BB1-A481-14BF09E23E87}" type="parTrans" cxnId="{B347CA28-0D30-4FA8-849B-7B9D210E3CC4}">
      <dgm:prSet/>
      <dgm:spPr/>
      <dgm:t>
        <a:bodyPr/>
        <a:lstStyle/>
        <a:p>
          <a:endParaRPr lang="ru-RU" sz="1400"/>
        </a:p>
      </dgm:t>
    </dgm:pt>
    <dgm:pt modelId="{86A34DDF-5C15-4D7A-BD49-CCAC7DD351F6}" type="sibTrans" cxnId="{B347CA28-0D30-4FA8-849B-7B9D210E3CC4}">
      <dgm:prSet/>
      <dgm:spPr/>
      <dgm:t>
        <a:bodyPr/>
        <a:lstStyle/>
        <a:p>
          <a:endParaRPr lang="ru-RU" sz="1400"/>
        </a:p>
      </dgm:t>
    </dgm:pt>
    <dgm:pt modelId="{0AC324BD-448D-4202-9C8B-AD0AB5C49D1C}">
      <dgm:prSet custT="1"/>
      <dgm:spPr/>
      <dgm:t>
        <a:bodyPr/>
        <a:lstStyle/>
        <a:p>
          <a:pPr rtl="0"/>
          <a:r>
            <a:rPr lang="ru-RU" sz="1400" dirty="0" smtClean="0"/>
            <a:t>«Организация работы с молодежью»</a:t>
          </a:r>
          <a:endParaRPr lang="ru-RU" sz="1400" dirty="0"/>
        </a:p>
      </dgm:t>
    </dgm:pt>
    <dgm:pt modelId="{2B0A2550-982E-4338-9912-21591981C933}" type="parTrans" cxnId="{D68C67A6-F1AB-4217-8721-C0AC0F4ADE60}">
      <dgm:prSet/>
      <dgm:spPr/>
      <dgm:t>
        <a:bodyPr/>
        <a:lstStyle/>
        <a:p>
          <a:endParaRPr lang="ru-RU" sz="1400"/>
        </a:p>
      </dgm:t>
    </dgm:pt>
    <dgm:pt modelId="{0A87425C-9663-43C2-802A-B893A914C1E4}" type="sibTrans" cxnId="{D68C67A6-F1AB-4217-8721-C0AC0F4ADE60}">
      <dgm:prSet/>
      <dgm:spPr/>
      <dgm:t>
        <a:bodyPr/>
        <a:lstStyle/>
        <a:p>
          <a:endParaRPr lang="ru-RU" sz="1400"/>
        </a:p>
      </dgm:t>
    </dgm:pt>
    <dgm:pt modelId="{7E5B1085-9511-4BA2-9275-039B15374CC7}">
      <dgm:prSet custT="1"/>
      <dgm:spPr/>
      <dgm:t>
        <a:bodyPr/>
        <a:lstStyle/>
        <a:p>
          <a:pPr rtl="0"/>
          <a:r>
            <a:rPr lang="ru-RU" sz="1400" dirty="0" smtClean="0"/>
            <a:t>«Управление в системе высшего образования»</a:t>
          </a:r>
          <a:endParaRPr lang="ru-RU" sz="1400" dirty="0"/>
        </a:p>
      </dgm:t>
    </dgm:pt>
    <dgm:pt modelId="{4F3C515E-47BE-4693-9D45-2D9553473D12}" type="parTrans" cxnId="{6B18B6D0-9F64-44EC-85C4-F6F150F481BB}">
      <dgm:prSet/>
      <dgm:spPr/>
      <dgm:t>
        <a:bodyPr/>
        <a:lstStyle/>
        <a:p>
          <a:endParaRPr lang="ru-RU" sz="1400"/>
        </a:p>
      </dgm:t>
    </dgm:pt>
    <dgm:pt modelId="{1529C01C-C6DA-4CB0-BB9C-170C73CA66A2}" type="sibTrans" cxnId="{6B18B6D0-9F64-44EC-85C4-F6F150F481BB}">
      <dgm:prSet/>
      <dgm:spPr/>
      <dgm:t>
        <a:bodyPr/>
        <a:lstStyle/>
        <a:p>
          <a:endParaRPr lang="ru-RU" sz="1400"/>
        </a:p>
      </dgm:t>
    </dgm:pt>
    <dgm:pt modelId="{A0D7D02E-AA06-4A95-A845-9ED3FFEBE284}">
      <dgm:prSet custT="1"/>
      <dgm:spPr/>
      <dgm:t>
        <a:bodyPr/>
        <a:lstStyle/>
        <a:p>
          <a:pPr rtl="0"/>
          <a:r>
            <a:rPr lang="ru-RU" sz="1400" dirty="0" smtClean="0"/>
            <a:t>«Русский язык как иностранный»</a:t>
          </a:r>
          <a:endParaRPr lang="ru-RU" sz="1400" dirty="0"/>
        </a:p>
      </dgm:t>
    </dgm:pt>
    <dgm:pt modelId="{C3E9F301-AD72-458C-B73C-E3034B6C4C4A}" type="parTrans" cxnId="{8B8A624F-9030-4A69-83FF-B5BD6CD6691B}">
      <dgm:prSet/>
      <dgm:spPr/>
      <dgm:t>
        <a:bodyPr/>
        <a:lstStyle/>
        <a:p>
          <a:endParaRPr lang="ru-RU" sz="1400"/>
        </a:p>
      </dgm:t>
    </dgm:pt>
    <dgm:pt modelId="{C6186B59-F30D-4CEE-876A-C4335D7BC660}" type="sibTrans" cxnId="{8B8A624F-9030-4A69-83FF-B5BD6CD6691B}">
      <dgm:prSet/>
      <dgm:spPr/>
      <dgm:t>
        <a:bodyPr/>
        <a:lstStyle/>
        <a:p>
          <a:endParaRPr lang="ru-RU" sz="1400"/>
        </a:p>
      </dgm:t>
    </dgm:pt>
    <dgm:pt modelId="{5538D8B6-B2DD-42C4-B79A-D5C4715068FC}">
      <dgm:prSet custT="1"/>
      <dgm:spPr/>
      <dgm:t>
        <a:bodyPr/>
        <a:lstStyle/>
        <a:p>
          <a:pPr rtl="0"/>
          <a:r>
            <a:rPr lang="ru-RU" sz="1400" dirty="0" smtClean="0"/>
            <a:t>«Психология»</a:t>
          </a:r>
          <a:endParaRPr lang="ru-RU" sz="1400" dirty="0"/>
        </a:p>
      </dgm:t>
    </dgm:pt>
    <dgm:pt modelId="{B9434A50-538B-41E0-AE0F-07473324EA00}" type="parTrans" cxnId="{243DCAC4-233E-4E01-98A9-7E810E621ED8}">
      <dgm:prSet/>
      <dgm:spPr/>
      <dgm:t>
        <a:bodyPr/>
        <a:lstStyle/>
        <a:p>
          <a:endParaRPr lang="ru-RU" sz="1400"/>
        </a:p>
      </dgm:t>
    </dgm:pt>
    <dgm:pt modelId="{43C7942E-4AD3-4AD9-9B42-130CA9F803CA}" type="sibTrans" cxnId="{243DCAC4-233E-4E01-98A9-7E810E621ED8}">
      <dgm:prSet/>
      <dgm:spPr/>
      <dgm:t>
        <a:bodyPr/>
        <a:lstStyle/>
        <a:p>
          <a:endParaRPr lang="ru-RU" sz="1400"/>
        </a:p>
      </dgm:t>
    </dgm:pt>
    <dgm:pt modelId="{291911B9-BE89-4A2F-BCB8-41E3A4B15C4E}">
      <dgm:prSet custT="1"/>
      <dgm:spPr/>
      <dgm:t>
        <a:bodyPr/>
        <a:lstStyle/>
        <a:p>
          <a:pPr rtl="0"/>
          <a:r>
            <a:rPr lang="ru-RU" sz="1400" dirty="0" smtClean="0"/>
            <a:t>«Психология семейных отношений»</a:t>
          </a:r>
          <a:endParaRPr lang="ru-RU" sz="1400" dirty="0"/>
        </a:p>
      </dgm:t>
    </dgm:pt>
    <dgm:pt modelId="{A99C877E-9FB8-4B4D-A662-9182A2F23D8D}" type="parTrans" cxnId="{4D47DE29-6F32-452A-AD90-9565C1981B0F}">
      <dgm:prSet/>
      <dgm:spPr/>
      <dgm:t>
        <a:bodyPr/>
        <a:lstStyle/>
        <a:p>
          <a:endParaRPr lang="ru-RU" sz="1400"/>
        </a:p>
      </dgm:t>
    </dgm:pt>
    <dgm:pt modelId="{8741918C-9170-4060-AEC6-62916547C439}" type="sibTrans" cxnId="{4D47DE29-6F32-452A-AD90-9565C1981B0F}">
      <dgm:prSet/>
      <dgm:spPr/>
      <dgm:t>
        <a:bodyPr/>
        <a:lstStyle/>
        <a:p>
          <a:endParaRPr lang="ru-RU" sz="1400"/>
        </a:p>
      </dgm:t>
    </dgm:pt>
    <dgm:pt modelId="{7B1E0BFB-74B2-439F-9BB1-17B9EEEE0E7F}">
      <dgm:prSet custT="1"/>
      <dgm:spPr/>
      <dgm:t>
        <a:bodyPr/>
        <a:lstStyle/>
        <a:p>
          <a:pPr rtl="0"/>
          <a:r>
            <a:rPr lang="ru-RU" sz="1400" dirty="0" smtClean="0"/>
            <a:t>«Экономическая теория»</a:t>
          </a:r>
          <a:endParaRPr lang="ru-RU" sz="1400" dirty="0"/>
        </a:p>
      </dgm:t>
    </dgm:pt>
    <dgm:pt modelId="{E792B677-7E02-4FA9-BAF5-47536D24E738}" type="parTrans" cxnId="{A6442930-6364-4468-B70F-A8CD7CAC3180}">
      <dgm:prSet/>
      <dgm:spPr/>
      <dgm:t>
        <a:bodyPr/>
        <a:lstStyle/>
        <a:p>
          <a:endParaRPr lang="ru-RU" sz="1400"/>
        </a:p>
      </dgm:t>
    </dgm:pt>
    <dgm:pt modelId="{282EB096-E5EC-418A-9C1B-6FA03B21ED91}" type="sibTrans" cxnId="{A6442930-6364-4468-B70F-A8CD7CAC3180}">
      <dgm:prSet/>
      <dgm:spPr/>
      <dgm:t>
        <a:bodyPr/>
        <a:lstStyle/>
        <a:p>
          <a:endParaRPr lang="ru-RU" sz="1400"/>
        </a:p>
      </dgm:t>
    </dgm:pt>
    <dgm:pt modelId="{47BFCA3B-FF64-4C17-AB3C-D4BCF56D517F}">
      <dgm:prSet custT="1"/>
      <dgm:spPr/>
      <dgm:t>
        <a:bodyPr/>
        <a:lstStyle/>
        <a:p>
          <a:pPr rtl="0"/>
          <a:r>
            <a:rPr lang="ru-RU" sz="1400" dirty="0" smtClean="0"/>
            <a:t>«Деловое администрирование»</a:t>
          </a:r>
          <a:endParaRPr lang="ru-RU" sz="1400" dirty="0"/>
        </a:p>
      </dgm:t>
    </dgm:pt>
    <dgm:pt modelId="{A9676920-3CFD-433A-A0F6-C3FBEC146E9A}" type="parTrans" cxnId="{16BB2A72-4584-452A-B094-10D015707D7A}">
      <dgm:prSet/>
      <dgm:spPr/>
      <dgm:t>
        <a:bodyPr/>
        <a:lstStyle/>
        <a:p>
          <a:endParaRPr lang="ru-RU" sz="1400"/>
        </a:p>
      </dgm:t>
    </dgm:pt>
    <dgm:pt modelId="{BF28E502-EA6E-442B-8941-358A26562FCB}" type="sibTrans" cxnId="{16BB2A72-4584-452A-B094-10D015707D7A}">
      <dgm:prSet/>
      <dgm:spPr/>
      <dgm:t>
        <a:bodyPr/>
        <a:lstStyle/>
        <a:p>
          <a:endParaRPr lang="ru-RU" sz="1400"/>
        </a:p>
      </dgm:t>
    </dgm:pt>
    <dgm:pt modelId="{9716997C-365C-4E06-97E0-FECEF0077EFD}">
      <dgm:prSet custT="1"/>
      <dgm:spPr/>
      <dgm:t>
        <a:bodyPr/>
        <a:lstStyle/>
        <a:p>
          <a:pPr rtl="0"/>
          <a:r>
            <a:rPr lang="ru-RU" sz="1400" dirty="0" smtClean="0"/>
            <a:t>«Лингвистическое обеспечение туристского продукта»</a:t>
          </a:r>
          <a:endParaRPr lang="ru-RU" sz="1400" dirty="0"/>
        </a:p>
      </dgm:t>
    </dgm:pt>
    <dgm:pt modelId="{3FC9DFEC-F4DA-4930-A883-A4020000E348}" type="parTrans" cxnId="{22640424-85AE-4812-A8EA-2D903775B2A5}">
      <dgm:prSet/>
      <dgm:spPr/>
      <dgm:t>
        <a:bodyPr/>
        <a:lstStyle/>
        <a:p>
          <a:endParaRPr lang="ru-RU" sz="1400"/>
        </a:p>
      </dgm:t>
    </dgm:pt>
    <dgm:pt modelId="{6F2C7D52-43F0-4EC9-91BE-DF1BE6D96372}" type="sibTrans" cxnId="{22640424-85AE-4812-A8EA-2D903775B2A5}">
      <dgm:prSet/>
      <dgm:spPr/>
      <dgm:t>
        <a:bodyPr/>
        <a:lstStyle/>
        <a:p>
          <a:endParaRPr lang="ru-RU" sz="1400"/>
        </a:p>
      </dgm:t>
    </dgm:pt>
    <dgm:pt modelId="{10522001-D5D2-47B0-82E5-99EB31E67DEF}" type="pres">
      <dgm:prSet presAssocID="{F2FED232-B1BE-4CA6-8F7A-9BB34A468E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B3B0E-64C7-4F1F-BC72-68D09C737C9F}" type="pres">
      <dgm:prSet presAssocID="{AA2A601E-D50C-42A7-8F6C-FE8E73D94842}" presName="parentText" presStyleLbl="node1" presStyleIdx="0" presStyleCnt="1" custScaleY="26867" custLinFactNeighborX="-1876" custLinFactNeighborY="-2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EA9D0-14DD-4F10-9FDD-E191147A7EF3}" type="pres">
      <dgm:prSet presAssocID="{AA2A601E-D50C-42A7-8F6C-FE8E73D948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B2A72-4584-452A-B094-10D015707D7A}" srcId="{AA2A601E-D50C-42A7-8F6C-FE8E73D94842}" destId="{47BFCA3B-FF64-4C17-AB3C-D4BCF56D517F}" srcOrd="11" destOrd="0" parTransId="{A9676920-3CFD-433A-A0F6-C3FBEC146E9A}" sibTransId="{BF28E502-EA6E-442B-8941-358A26562FCB}"/>
    <dgm:cxn modelId="{B234DD43-B85F-4AFB-BC4D-178C4EE478E0}" type="presOf" srcId="{7E5B1085-9511-4BA2-9275-039B15374CC7}" destId="{6B2EA9D0-14DD-4F10-9FDD-E191147A7EF3}" srcOrd="0" destOrd="6" presId="urn:microsoft.com/office/officeart/2005/8/layout/vList2"/>
    <dgm:cxn modelId="{EC1823E4-6058-4793-B3B1-9128B9BCF871}" srcId="{AA2A601E-D50C-42A7-8F6C-FE8E73D94842}" destId="{6F6FC7A1-3AC3-4A7A-9FBB-BCEA550CADDD}" srcOrd="1" destOrd="0" parTransId="{3B1C8F7B-FE01-4E6B-88D7-D4A955BF8D25}" sibTransId="{6C19B84D-7B0E-46EF-9B66-8FA3800C2346}"/>
    <dgm:cxn modelId="{69F52B7A-11AE-4C7C-A061-27CFC973A405}" type="presOf" srcId="{47BFCA3B-FF64-4C17-AB3C-D4BCF56D517F}" destId="{6B2EA9D0-14DD-4F10-9FDD-E191147A7EF3}" srcOrd="0" destOrd="11" presId="urn:microsoft.com/office/officeart/2005/8/layout/vList2"/>
    <dgm:cxn modelId="{243DCAC4-233E-4E01-98A9-7E810E621ED8}" srcId="{AA2A601E-D50C-42A7-8F6C-FE8E73D94842}" destId="{5538D8B6-B2DD-42C4-B79A-D5C4715068FC}" srcOrd="8" destOrd="0" parTransId="{B9434A50-538B-41E0-AE0F-07473324EA00}" sibTransId="{43C7942E-4AD3-4AD9-9B42-130CA9F803CA}"/>
    <dgm:cxn modelId="{644D2C75-B3A0-4DDD-9416-20664B3ABB94}" srcId="{AA2A601E-D50C-42A7-8F6C-FE8E73D94842}" destId="{D97B6E11-8DC3-4148-9DD9-FEB60F9A8127}" srcOrd="0" destOrd="0" parTransId="{280A6203-7DC5-424E-9AB7-A4A15DF7C1E2}" sibTransId="{B0812BDC-5F65-4207-A781-7C89929CEB5A}"/>
    <dgm:cxn modelId="{8B8A624F-9030-4A69-83FF-B5BD6CD6691B}" srcId="{AA2A601E-D50C-42A7-8F6C-FE8E73D94842}" destId="{A0D7D02E-AA06-4A95-A845-9ED3FFEBE284}" srcOrd="7" destOrd="0" parTransId="{C3E9F301-AD72-458C-B73C-E3034B6C4C4A}" sibTransId="{C6186B59-F30D-4CEE-876A-C4335D7BC660}"/>
    <dgm:cxn modelId="{D68C67A6-F1AB-4217-8721-C0AC0F4ADE60}" srcId="{AA2A601E-D50C-42A7-8F6C-FE8E73D94842}" destId="{0AC324BD-448D-4202-9C8B-AD0AB5C49D1C}" srcOrd="5" destOrd="0" parTransId="{2B0A2550-982E-4338-9912-21591981C933}" sibTransId="{0A87425C-9663-43C2-802A-B893A914C1E4}"/>
    <dgm:cxn modelId="{B4062528-E3DB-41F8-8E03-82EC4C5FDC2C}" srcId="{F2FED232-B1BE-4CA6-8F7A-9BB34A468E61}" destId="{AA2A601E-D50C-42A7-8F6C-FE8E73D94842}" srcOrd="0" destOrd="0" parTransId="{4D81B68F-D8ED-4420-8CE0-E225BD80CD5E}" sibTransId="{5F084851-CCCC-4793-9D5B-38846559B3F6}"/>
    <dgm:cxn modelId="{E0B64308-21D9-4203-9117-26F8999AC1E0}" type="presOf" srcId="{EBD1B772-D00C-4046-B8C5-F77085972AF5}" destId="{6B2EA9D0-14DD-4F10-9FDD-E191147A7EF3}" srcOrd="0" destOrd="2" presId="urn:microsoft.com/office/officeart/2005/8/layout/vList2"/>
    <dgm:cxn modelId="{D2397165-BEEA-423F-8860-8E6BB8105FCD}" type="presOf" srcId="{D97B6E11-8DC3-4148-9DD9-FEB60F9A8127}" destId="{6B2EA9D0-14DD-4F10-9FDD-E191147A7EF3}" srcOrd="0" destOrd="0" presId="urn:microsoft.com/office/officeart/2005/8/layout/vList2"/>
    <dgm:cxn modelId="{BD2A981E-F158-47F5-8677-176431426D54}" type="presOf" srcId="{7B1E0BFB-74B2-439F-9BB1-17B9EEEE0E7F}" destId="{6B2EA9D0-14DD-4F10-9FDD-E191147A7EF3}" srcOrd="0" destOrd="10" presId="urn:microsoft.com/office/officeart/2005/8/layout/vList2"/>
    <dgm:cxn modelId="{F7887D6B-27E3-414C-87E2-5D9D3AD808B5}" type="presOf" srcId="{568630FA-4ED3-4F02-9762-1017E37F5A90}" destId="{6B2EA9D0-14DD-4F10-9FDD-E191147A7EF3}" srcOrd="0" destOrd="4" presId="urn:microsoft.com/office/officeart/2005/8/layout/vList2"/>
    <dgm:cxn modelId="{2D0F8496-60BD-4647-942A-697C176116A5}" type="presOf" srcId="{5538D8B6-B2DD-42C4-B79A-D5C4715068FC}" destId="{6B2EA9D0-14DD-4F10-9FDD-E191147A7EF3}" srcOrd="0" destOrd="8" presId="urn:microsoft.com/office/officeart/2005/8/layout/vList2"/>
    <dgm:cxn modelId="{38B950BC-9DEF-47D8-A2B0-E14D06385BA3}" type="presOf" srcId="{6F6FC7A1-3AC3-4A7A-9FBB-BCEA550CADDD}" destId="{6B2EA9D0-14DD-4F10-9FDD-E191147A7EF3}" srcOrd="0" destOrd="1" presId="urn:microsoft.com/office/officeart/2005/8/layout/vList2"/>
    <dgm:cxn modelId="{38E5B453-3E1B-4666-B30E-F1F46D7216CA}" type="presOf" srcId="{9716997C-365C-4E06-97E0-FECEF0077EFD}" destId="{6B2EA9D0-14DD-4F10-9FDD-E191147A7EF3}" srcOrd="0" destOrd="12" presId="urn:microsoft.com/office/officeart/2005/8/layout/vList2"/>
    <dgm:cxn modelId="{BBEAFDB7-FBC2-4131-99A0-0221413E0139}" srcId="{AA2A601E-D50C-42A7-8F6C-FE8E73D94842}" destId="{EBD1B772-D00C-4046-B8C5-F77085972AF5}" srcOrd="2" destOrd="0" parTransId="{1C96DAD6-3875-4CAE-B8DA-68F9D0754A80}" sibTransId="{F78FD5BF-C6B1-4561-AB5E-3317BBA3D9BD}"/>
    <dgm:cxn modelId="{E49BA1AA-70F9-4E21-B8C2-077E3A32D1EF}" type="presOf" srcId="{A0D7D02E-AA06-4A95-A845-9ED3FFEBE284}" destId="{6B2EA9D0-14DD-4F10-9FDD-E191147A7EF3}" srcOrd="0" destOrd="7" presId="urn:microsoft.com/office/officeart/2005/8/layout/vList2"/>
    <dgm:cxn modelId="{5FFB51F2-7C9B-4C33-AE89-4EB22DED73D7}" type="presOf" srcId="{AA2A601E-D50C-42A7-8F6C-FE8E73D94842}" destId="{D4AB3B0E-64C7-4F1F-BC72-68D09C737C9F}" srcOrd="0" destOrd="0" presId="urn:microsoft.com/office/officeart/2005/8/layout/vList2"/>
    <dgm:cxn modelId="{194A8670-43A0-4102-9364-80C94B725882}" type="presOf" srcId="{0C951317-3211-4918-B5AB-4B113FA1D4B1}" destId="{6B2EA9D0-14DD-4F10-9FDD-E191147A7EF3}" srcOrd="0" destOrd="3" presId="urn:microsoft.com/office/officeart/2005/8/layout/vList2"/>
    <dgm:cxn modelId="{22640424-85AE-4812-A8EA-2D903775B2A5}" srcId="{AA2A601E-D50C-42A7-8F6C-FE8E73D94842}" destId="{9716997C-365C-4E06-97E0-FECEF0077EFD}" srcOrd="12" destOrd="0" parTransId="{3FC9DFEC-F4DA-4930-A883-A4020000E348}" sibTransId="{6F2C7D52-43F0-4EC9-91BE-DF1BE6D96372}"/>
    <dgm:cxn modelId="{A6442930-6364-4468-B70F-A8CD7CAC3180}" srcId="{AA2A601E-D50C-42A7-8F6C-FE8E73D94842}" destId="{7B1E0BFB-74B2-439F-9BB1-17B9EEEE0E7F}" srcOrd="10" destOrd="0" parTransId="{E792B677-7E02-4FA9-BAF5-47536D24E738}" sibTransId="{282EB096-E5EC-418A-9C1B-6FA03B21ED91}"/>
    <dgm:cxn modelId="{AC632304-8689-4A93-9662-32B1F2C73B60}" srcId="{AA2A601E-D50C-42A7-8F6C-FE8E73D94842}" destId="{0C951317-3211-4918-B5AB-4B113FA1D4B1}" srcOrd="3" destOrd="0" parTransId="{31AA3D47-52D8-4F33-8C0F-4B2DCE9A0904}" sibTransId="{C4301B43-FDD4-4762-A7E4-5EC92D6A8CAA}"/>
    <dgm:cxn modelId="{22DE38D5-AE11-40DA-BD6E-B435BAE87528}" type="presOf" srcId="{F2FED232-B1BE-4CA6-8F7A-9BB34A468E61}" destId="{10522001-D5D2-47B0-82E5-99EB31E67DEF}" srcOrd="0" destOrd="0" presId="urn:microsoft.com/office/officeart/2005/8/layout/vList2"/>
    <dgm:cxn modelId="{6B18B6D0-9F64-44EC-85C4-F6F150F481BB}" srcId="{AA2A601E-D50C-42A7-8F6C-FE8E73D94842}" destId="{7E5B1085-9511-4BA2-9275-039B15374CC7}" srcOrd="6" destOrd="0" parTransId="{4F3C515E-47BE-4693-9D45-2D9553473D12}" sibTransId="{1529C01C-C6DA-4CB0-BB9C-170C73CA66A2}"/>
    <dgm:cxn modelId="{B347CA28-0D30-4FA8-849B-7B9D210E3CC4}" srcId="{AA2A601E-D50C-42A7-8F6C-FE8E73D94842}" destId="{568630FA-4ED3-4F02-9762-1017E37F5A90}" srcOrd="4" destOrd="0" parTransId="{27260EF0-E733-4BB1-A481-14BF09E23E87}" sibTransId="{86A34DDF-5C15-4D7A-BD49-CCAC7DD351F6}"/>
    <dgm:cxn modelId="{4D47DE29-6F32-452A-AD90-9565C1981B0F}" srcId="{AA2A601E-D50C-42A7-8F6C-FE8E73D94842}" destId="{291911B9-BE89-4A2F-BCB8-41E3A4B15C4E}" srcOrd="9" destOrd="0" parTransId="{A99C877E-9FB8-4B4D-A662-9182A2F23D8D}" sibTransId="{8741918C-9170-4060-AEC6-62916547C439}"/>
    <dgm:cxn modelId="{302A7C1F-9745-4EB3-AEC5-BC5083B449EE}" type="presOf" srcId="{291911B9-BE89-4A2F-BCB8-41E3A4B15C4E}" destId="{6B2EA9D0-14DD-4F10-9FDD-E191147A7EF3}" srcOrd="0" destOrd="9" presId="urn:microsoft.com/office/officeart/2005/8/layout/vList2"/>
    <dgm:cxn modelId="{53EF38CE-0B98-459B-A2AA-984A9E10A1B2}" type="presOf" srcId="{0AC324BD-448D-4202-9C8B-AD0AB5C49D1C}" destId="{6B2EA9D0-14DD-4F10-9FDD-E191147A7EF3}" srcOrd="0" destOrd="5" presId="urn:microsoft.com/office/officeart/2005/8/layout/vList2"/>
    <dgm:cxn modelId="{3637E119-9EBC-491A-8E6A-31D362121A4A}" type="presParOf" srcId="{10522001-D5D2-47B0-82E5-99EB31E67DEF}" destId="{D4AB3B0E-64C7-4F1F-BC72-68D09C737C9F}" srcOrd="0" destOrd="0" presId="urn:microsoft.com/office/officeart/2005/8/layout/vList2"/>
    <dgm:cxn modelId="{29DCE644-3579-455D-9E01-BCD48C3B2324}" type="presParOf" srcId="{10522001-D5D2-47B0-82E5-99EB31E67DEF}" destId="{6B2EA9D0-14DD-4F10-9FDD-E191147A7EF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2E3352-B4CB-47D4-A0CA-328B14362BE9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0D7BCF-2831-4AC1-B93F-35C0CF5F174D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indent="0" algn="l" defTabSz="711200" rtl="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600" dirty="0" smtClean="0"/>
            <a:t>усиление практико-ориентированной составляющей</a:t>
          </a:r>
          <a:endParaRPr lang="ru-RU" sz="1600" dirty="0"/>
        </a:p>
      </dgm:t>
    </dgm:pt>
    <dgm:pt modelId="{CD7A0D03-6748-439C-8821-75B58E5F2A56}" type="parTrans" cxnId="{F976B9C0-154E-49BE-BF72-86611C26E867}">
      <dgm:prSet/>
      <dgm:spPr/>
      <dgm:t>
        <a:bodyPr/>
        <a:lstStyle/>
        <a:p>
          <a:endParaRPr lang="ru-RU"/>
        </a:p>
      </dgm:t>
    </dgm:pt>
    <dgm:pt modelId="{FB1A8845-FA05-4D32-A943-44C4DE3D61D3}" type="sibTrans" cxnId="{F976B9C0-154E-49BE-BF72-86611C26E867}">
      <dgm:prSet/>
      <dgm:spPr/>
      <dgm:t>
        <a:bodyPr/>
        <a:lstStyle/>
        <a:p>
          <a:endParaRPr lang="ru-RU"/>
        </a:p>
      </dgm:t>
    </dgm:pt>
    <dgm:pt modelId="{770FB55A-0F06-443D-A3EE-40A4EA7722C8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indent="0" algn="l" defTabSz="711200" rtl="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600" dirty="0" smtClean="0"/>
            <a:t>дальнейшее внедрение современных инновационных и информационных технологий в образовательный процесс (делай как я!)</a:t>
          </a:r>
          <a:endParaRPr lang="ru-RU" sz="1600" dirty="0"/>
        </a:p>
      </dgm:t>
    </dgm:pt>
    <dgm:pt modelId="{F4B98614-D38F-4B97-B025-D78037A1335F}" type="parTrans" cxnId="{1D56072B-5293-443D-B9DD-ED30EC41056F}">
      <dgm:prSet/>
      <dgm:spPr/>
      <dgm:t>
        <a:bodyPr/>
        <a:lstStyle/>
        <a:p>
          <a:endParaRPr lang="ru-RU"/>
        </a:p>
      </dgm:t>
    </dgm:pt>
    <dgm:pt modelId="{A80EEF07-4D24-4FB8-B148-BE63CEE59D5B}" type="sibTrans" cxnId="{1D56072B-5293-443D-B9DD-ED30EC41056F}">
      <dgm:prSet/>
      <dgm:spPr/>
      <dgm:t>
        <a:bodyPr/>
        <a:lstStyle/>
        <a:p>
          <a:endParaRPr lang="ru-RU"/>
        </a:p>
      </dgm:t>
    </dgm:pt>
    <dgm:pt modelId="{6BF7E7D4-4D69-4352-8075-43A1373AD18B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indent="0" algn="l" defTabSz="711200" rtl="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600" dirty="0" smtClean="0"/>
            <a:t>укрепление материально-технической базы образовательного процесса</a:t>
          </a:r>
          <a:endParaRPr lang="ru-RU" sz="1600" dirty="0"/>
        </a:p>
      </dgm:t>
    </dgm:pt>
    <dgm:pt modelId="{3B708C97-2937-4D90-9596-BF5C34CB67D2}" type="parTrans" cxnId="{DEDCDBE9-6C1B-4719-84E8-843847D8D698}">
      <dgm:prSet/>
      <dgm:spPr/>
      <dgm:t>
        <a:bodyPr/>
        <a:lstStyle/>
        <a:p>
          <a:endParaRPr lang="ru-RU"/>
        </a:p>
      </dgm:t>
    </dgm:pt>
    <dgm:pt modelId="{A5BFD637-2E98-4426-A404-664B94688337}" type="sibTrans" cxnId="{DEDCDBE9-6C1B-4719-84E8-843847D8D698}">
      <dgm:prSet/>
      <dgm:spPr/>
      <dgm:t>
        <a:bodyPr/>
        <a:lstStyle/>
        <a:p>
          <a:endParaRPr lang="ru-RU"/>
        </a:p>
      </dgm:t>
    </dgm:pt>
    <dgm:pt modelId="{CC79FC8D-1055-46E5-921A-872DAC877B01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совершенствование научно-методического обеспечения ДОВ</a:t>
          </a:r>
          <a:endParaRPr lang="ru-RU" sz="1600" dirty="0"/>
        </a:p>
      </dgm:t>
    </dgm:pt>
    <dgm:pt modelId="{82E21A5B-6DA2-4869-9537-78C92A9D4F6A}" type="parTrans" cxnId="{EC54890C-A2DE-4054-8B49-5C3043956572}">
      <dgm:prSet/>
      <dgm:spPr/>
      <dgm:t>
        <a:bodyPr/>
        <a:lstStyle/>
        <a:p>
          <a:endParaRPr lang="ru-RU"/>
        </a:p>
      </dgm:t>
    </dgm:pt>
    <dgm:pt modelId="{D8B9BF5A-53F9-4B67-AF7B-BAC1DF895C20}" type="sibTrans" cxnId="{EC54890C-A2DE-4054-8B49-5C3043956572}">
      <dgm:prSet/>
      <dgm:spPr/>
      <dgm:t>
        <a:bodyPr/>
        <a:lstStyle/>
        <a:p>
          <a:endParaRPr lang="ru-RU"/>
        </a:p>
      </dgm:t>
    </dgm:pt>
    <dgm:pt modelId="{6BBEF795-2509-480E-8B88-824EBD84C57C}">
      <dgm:prSet custT="1"/>
      <dgm:spPr/>
      <dgm:t>
        <a:bodyPr/>
        <a:lstStyle/>
        <a:p>
          <a:pPr rtl="0"/>
          <a:r>
            <a:rPr lang="ru-RU" sz="2400" dirty="0" err="1" smtClean="0"/>
            <a:t>Задчи</a:t>
          </a:r>
          <a:r>
            <a:rPr lang="ru-RU" sz="2400" dirty="0" smtClean="0"/>
            <a:t> </a:t>
          </a:r>
          <a:r>
            <a:rPr lang="ru-RU" sz="2400" dirty="0" err="1" smtClean="0"/>
            <a:t>РИВШтрасли</a:t>
          </a:r>
          <a:endParaRPr lang="ru-RU" sz="2400" dirty="0"/>
        </a:p>
      </dgm:t>
    </dgm:pt>
    <dgm:pt modelId="{F2304B65-33CA-4A9C-9412-1275794878A7}" type="sibTrans" cxnId="{E7600F6A-C32E-42B8-A113-1BC2C920BE3E}">
      <dgm:prSet/>
      <dgm:spPr/>
      <dgm:t>
        <a:bodyPr/>
        <a:lstStyle/>
        <a:p>
          <a:endParaRPr lang="ru-RU"/>
        </a:p>
      </dgm:t>
    </dgm:pt>
    <dgm:pt modelId="{F9A49556-BB7D-476D-B61F-F7D4601059FB}" type="parTrans" cxnId="{E7600F6A-C32E-42B8-A113-1BC2C920BE3E}">
      <dgm:prSet/>
      <dgm:spPr/>
      <dgm:t>
        <a:bodyPr/>
        <a:lstStyle/>
        <a:p>
          <a:endParaRPr lang="ru-RU"/>
        </a:p>
      </dgm:t>
    </dgm:pt>
    <dgm:pt modelId="{F6572B6C-346D-4613-ACAC-A6EF3BFC00A4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indent="0" algn="l" defTabSz="711200" rtl="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600" dirty="0" smtClean="0"/>
            <a:t>реализация новых форм ПК (дистанционной, накопительной и др.)</a:t>
          </a:r>
          <a:endParaRPr lang="ru-RU" sz="1600" dirty="0"/>
        </a:p>
      </dgm:t>
    </dgm:pt>
    <dgm:pt modelId="{6973DDEA-7F97-4728-8B00-D6696086D3AE}" type="parTrans" cxnId="{31F88A6B-B201-4BC0-ACDE-02043830611F}">
      <dgm:prSet/>
      <dgm:spPr/>
      <dgm:t>
        <a:bodyPr/>
        <a:lstStyle/>
        <a:p>
          <a:endParaRPr lang="ru-RU"/>
        </a:p>
      </dgm:t>
    </dgm:pt>
    <dgm:pt modelId="{C994948F-0F76-4835-8FAD-93834FF17C11}" type="sibTrans" cxnId="{31F88A6B-B201-4BC0-ACDE-02043830611F}">
      <dgm:prSet/>
      <dgm:spPr/>
      <dgm:t>
        <a:bodyPr/>
        <a:lstStyle/>
        <a:p>
          <a:endParaRPr lang="ru-RU"/>
        </a:p>
      </dgm:t>
    </dgm:pt>
    <dgm:pt modelId="{0335B705-291D-4CB1-938D-72654B1EFAB8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indent="0" algn="l" defTabSz="711200" rtl="0">
            <a:lnSpc>
              <a:spcPct val="100000"/>
            </a:lnSpc>
            <a:spcBef>
              <a:spcPts val="0"/>
            </a:spcBef>
            <a:spcAft>
              <a:spcPts val="600"/>
            </a:spcAft>
            <a:buNone/>
          </a:pPr>
          <a:r>
            <a:rPr lang="ru-RU" sz="1600" dirty="0" smtClean="0"/>
            <a:t>развитие обратной связи со слушателями и УВО, активация внутренней             мотивации повышения квалификации ППС</a:t>
          </a:r>
          <a:endParaRPr lang="ru-RU" sz="1600" dirty="0"/>
        </a:p>
      </dgm:t>
    </dgm:pt>
    <dgm:pt modelId="{4AAE1747-1BA3-42AE-B45E-B18CE1995E49}" type="parTrans" cxnId="{CEC65C41-F842-467C-B8DD-15F27160E3C9}">
      <dgm:prSet/>
      <dgm:spPr/>
      <dgm:t>
        <a:bodyPr/>
        <a:lstStyle/>
        <a:p>
          <a:endParaRPr lang="ru-RU"/>
        </a:p>
      </dgm:t>
    </dgm:pt>
    <dgm:pt modelId="{4EA78006-0D05-4BF7-B8F0-FE41CE230BA3}" type="sibTrans" cxnId="{CEC65C41-F842-467C-B8DD-15F27160E3C9}">
      <dgm:prSet/>
      <dgm:spPr/>
      <dgm:t>
        <a:bodyPr/>
        <a:lstStyle/>
        <a:p>
          <a:endParaRPr lang="ru-RU"/>
        </a:p>
      </dgm:t>
    </dgm:pt>
    <dgm:pt modelId="{021ACA7D-EC66-4688-9A5B-C610B3D2499C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приведение образовательных стандартов и типовых учебных планов переподготовки в соответствие с требованиями современной практики</a:t>
          </a:r>
        </a:p>
      </dgm:t>
    </dgm:pt>
    <dgm:pt modelId="{1A3F635F-33C9-443F-9004-25A1411E7B35}" type="parTrans" cxnId="{6CECA642-86C4-42E8-A998-28561CBB6BA9}">
      <dgm:prSet/>
      <dgm:spPr/>
      <dgm:t>
        <a:bodyPr/>
        <a:lstStyle/>
        <a:p>
          <a:endParaRPr lang="ru-RU"/>
        </a:p>
      </dgm:t>
    </dgm:pt>
    <dgm:pt modelId="{AA505E09-1558-4900-A8F3-84559933C0C2}" type="sibTrans" cxnId="{6CECA642-86C4-42E8-A998-28561CBB6BA9}">
      <dgm:prSet/>
      <dgm:spPr/>
      <dgm:t>
        <a:bodyPr/>
        <a:lstStyle/>
        <a:p>
          <a:endParaRPr lang="ru-RU"/>
        </a:p>
      </dgm:t>
    </dgm:pt>
    <dgm:pt modelId="{E38CFE59-5F08-44C0-B776-7FB56E8A647A}" type="pres">
      <dgm:prSet presAssocID="{082E3352-B4CB-47D4-A0CA-328B14362B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0D3F6-CA4A-4456-9891-D41D02C18A59}" type="pres">
      <dgm:prSet presAssocID="{6BBEF795-2509-480E-8B88-824EBD84C57C}" presName="composite" presStyleCnt="0"/>
      <dgm:spPr/>
    </dgm:pt>
    <dgm:pt modelId="{18B3A401-DA9C-4DB9-9EB2-CC60AD558B55}" type="pres">
      <dgm:prSet presAssocID="{6BBEF795-2509-480E-8B88-824EBD84C57C}" presName="parentText" presStyleLbl="alignNode1" presStyleIdx="0" presStyleCnt="1" custScaleX="43769" custScaleY="62881" custLinFactNeighborX="72957" custLinFactNeighborY="-2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59EDB-1EC5-4FC7-A927-E8DB4B771F80}" type="pres">
      <dgm:prSet presAssocID="{6BBEF795-2509-480E-8B88-824EBD84C57C}" presName="descendantText" presStyleLbl="alignAcc1" presStyleIdx="0" presStyleCnt="1" custScaleX="94633" custScaleY="177063" custLinFactNeighborX="-7846" custLinFactNeighborY="-9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CDBE9-6C1B-4719-84E8-843847D8D698}" srcId="{6BBEF795-2509-480E-8B88-824EBD84C57C}" destId="{6BF7E7D4-4D69-4352-8075-43A1373AD18B}" srcOrd="4" destOrd="0" parTransId="{3B708C97-2937-4D90-9596-BF5C34CB67D2}" sibTransId="{A5BFD637-2E98-4426-A404-664B94688337}"/>
    <dgm:cxn modelId="{E7600F6A-C32E-42B8-A113-1BC2C920BE3E}" srcId="{082E3352-B4CB-47D4-A0CA-328B14362BE9}" destId="{6BBEF795-2509-480E-8B88-824EBD84C57C}" srcOrd="0" destOrd="0" parTransId="{F9A49556-BB7D-476D-B61F-F7D4601059FB}" sibTransId="{F2304B65-33CA-4A9C-9412-1275794878A7}"/>
    <dgm:cxn modelId="{CEC65C41-F842-467C-B8DD-15F27160E3C9}" srcId="{6BBEF795-2509-480E-8B88-824EBD84C57C}" destId="{0335B705-291D-4CB1-938D-72654B1EFAB8}" srcOrd="1" destOrd="0" parTransId="{4AAE1747-1BA3-42AE-B45E-B18CE1995E49}" sibTransId="{4EA78006-0D05-4BF7-B8F0-FE41CE230BA3}"/>
    <dgm:cxn modelId="{F976B9C0-154E-49BE-BF72-86611C26E867}" srcId="{6BBEF795-2509-480E-8B88-824EBD84C57C}" destId="{C20D7BCF-2831-4AC1-B93F-35C0CF5F174D}" srcOrd="2" destOrd="0" parTransId="{CD7A0D03-6748-439C-8821-75B58E5F2A56}" sibTransId="{FB1A8845-FA05-4D32-A943-44C4DE3D61D3}"/>
    <dgm:cxn modelId="{9EE1A15D-9ECC-4098-B96F-D073E8BD3B7D}" type="presOf" srcId="{CC79FC8D-1055-46E5-921A-872DAC877B01}" destId="{74959EDB-1EC5-4FC7-A927-E8DB4B771F80}" srcOrd="0" destOrd="5" presId="urn:microsoft.com/office/officeart/2005/8/layout/chevron2"/>
    <dgm:cxn modelId="{2B8A8FBA-235F-45E9-B705-C8540E3770C3}" type="presOf" srcId="{6BF7E7D4-4D69-4352-8075-43A1373AD18B}" destId="{74959EDB-1EC5-4FC7-A927-E8DB4B771F80}" srcOrd="0" destOrd="4" presId="urn:microsoft.com/office/officeart/2005/8/layout/chevron2"/>
    <dgm:cxn modelId="{1D56072B-5293-443D-B9DD-ED30EC41056F}" srcId="{6BBEF795-2509-480E-8B88-824EBD84C57C}" destId="{770FB55A-0F06-443D-A3EE-40A4EA7722C8}" srcOrd="3" destOrd="0" parTransId="{F4B98614-D38F-4B97-B025-D78037A1335F}" sibTransId="{A80EEF07-4D24-4FB8-B148-BE63CEE59D5B}"/>
    <dgm:cxn modelId="{31F88A6B-B201-4BC0-ACDE-02043830611F}" srcId="{6BBEF795-2509-480E-8B88-824EBD84C57C}" destId="{F6572B6C-346D-4613-ACAC-A6EF3BFC00A4}" srcOrd="0" destOrd="0" parTransId="{6973DDEA-7F97-4728-8B00-D6696086D3AE}" sibTransId="{C994948F-0F76-4835-8FAD-93834FF17C11}"/>
    <dgm:cxn modelId="{5BB0CEDA-5FB3-4348-B4A5-6AD84DCF3341}" type="presOf" srcId="{021ACA7D-EC66-4688-9A5B-C610B3D2499C}" destId="{74959EDB-1EC5-4FC7-A927-E8DB4B771F80}" srcOrd="0" destOrd="6" presId="urn:microsoft.com/office/officeart/2005/8/layout/chevron2"/>
    <dgm:cxn modelId="{25555685-C895-4396-8F7A-E7BBD3B04505}" type="presOf" srcId="{C20D7BCF-2831-4AC1-B93F-35C0CF5F174D}" destId="{74959EDB-1EC5-4FC7-A927-E8DB4B771F80}" srcOrd="0" destOrd="2" presId="urn:microsoft.com/office/officeart/2005/8/layout/chevron2"/>
    <dgm:cxn modelId="{9DB7B808-8533-4D9D-816D-AF535F8D27D7}" type="presOf" srcId="{082E3352-B4CB-47D4-A0CA-328B14362BE9}" destId="{E38CFE59-5F08-44C0-B776-7FB56E8A647A}" srcOrd="0" destOrd="0" presId="urn:microsoft.com/office/officeart/2005/8/layout/chevron2"/>
    <dgm:cxn modelId="{6CECA642-86C4-42E8-A998-28561CBB6BA9}" srcId="{6BBEF795-2509-480E-8B88-824EBD84C57C}" destId="{021ACA7D-EC66-4688-9A5B-C610B3D2499C}" srcOrd="6" destOrd="0" parTransId="{1A3F635F-33C9-443F-9004-25A1411E7B35}" sibTransId="{AA505E09-1558-4900-A8F3-84559933C0C2}"/>
    <dgm:cxn modelId="{BE2AD1F6-25F2-4ECF-9D52-1AA6A75EF43F}" type="presOf" srcId="{F6572B6C-346D-4613-ACAC-A6EF3BFC00A4}" destId="{74959EDB-1EC5-4FC7-A927-E8DB4B771F80}" srcOrd="0" destOrd="0" presId="urn:microsoft.com/office/officeart/2005/8/layout/chevron2"/>
    <dgm:cxn modelId="{4C7DB85F-DDA4-41E9-B65B-3C4802F42130}" type="presOf" srcId="{770FB55A-0F06-443D-A3EE-40A4EA7722C8}" destId="{74959EDB-1EC5-4FC7-A927-E8DB4B771F80}" srcOrd="0" destOrd="3" presId="urn:microsoft.com/office/officeart/2005/8/layout/chevron2"/>
    <dgm:cxn modelId="{5D64C252-FC42-4CD5-959F-A5C7A2BC0C24}" type="presOf" srcId="{6BBEF795-2509-480E-8B88-824EBD84C57C}" destId="{18B3A401-DA9C-4DB9-9EB2-CC60AD558B55}" srcOrd="0" destOrd="0" presId="urn:microsoft.com/office/officeart/2005/8/layout/chevron2"/>
    <dgm:cxn modelId="{7032AB56-6192-4B41-B28E-78004592A7CE}" type="presOf" srcId="{0335B705-291D-4CB1-938D-72654B1EFAB8}" destId="{74959EDB-1EC5-4FC7-A927-E8DB4B771F80}" srcOrd="0" destOrd="1" presId="urn:microsoft.com/office/officeart/2005/8/layout/chevron2"/>
    <dgm:cxn modelId="{EC54890C-A2DE-4054-8B49-5C3043956572}" srcId="{6BBEF795-2509-480E-8B88-824EBD84C57C}" destId="{CC79FC8D-1055-46E5-921A-872DAC877B01}" srcOrd="5" destOrd="0" parTransId="{82E21A5B-6DA2-4869-9537-78C92A9D4F6A}" sibTransId="{D8B9BF5A-53F9-4B67-AF7B-BAC1DF895C20}"/>
    <dgm:cxn modelId="{DF7117B0-35F9-49F3-B41E-FE742752EA9E}" type="presParOf" srcId="{E38CFE59-5F08-44C0-B776-7FB56E8A647A}" destId="{6C40D3F6-CA4A-4456-9891-D41D02C18A59}" srcOrd="0" destOrd="0" presId="urn:microsoft.com/office/officeart/2005/8/layout/chevron2"/>
    <dgm:cxn modelId="{7D47FD9A-27BE-46CA-A6C6-B8BA3B772A70}" type="presParOf" srcId="{6C40D3F6-CA4A-4456-9891-D41D02C18A59}" destId="{18B3A401-DA9C-4DB9-9EB2-CC60AD558B55}" srcOrd="0" destOrd="0" presId="urn:microsoft.com/office/officeart/2005/8/layout/chevron2"/>
    <dgm:cxn modelId="{AF6B05FA-7E7A-424B-BBC5-8EC47742F6DD}" type="presParOf" srcId="{6C40D3F6-CA4A-4456-9891-D41D02C18A59}" destId="{74959EDB-1EC5-4FC7-A927-E8DB4B771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E5ED5-E8A8-4061-BC0B-9089629BD2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6CD1D-C431-40F8-9588-436308E26759}">
      <dgm:prSet phldrT="[Текст]"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информационных технологий в образовании</a:t>
          </a:r>
          <a:endParaRPr lang="ru-RU" dirty="0"/>
        </a:p>
      </dgm:t>
    </dgm:pt>
    <dgm:pt modelId="{54F04E69-959C-4E20-B38E-5F1C0A67426C}" type="parTrans" cxnId="{16CADA81-E087-4A89-814E-E34D035C9B33}">
      <dgm:prSet/>
      <dgm:spPr/>
      <dgm:t>
        <a:bodyPr/>
        <a:lstStyle/>
        <a:p>
          <a:endParaRPr lang="ru-RU"/>
        </a:p>
      </dgm:t>
    </dgm:pt>
    <dgm:pt modelId="{39C837DA-B5AB-4E40-BDE5-0C51AD220C45}" type="sibTrans" cxnId="{16CADA81-E087-4A89-814E-E34D035C9B33}">
      <dgm:prSet/>
      <dgm:spPr/>
      <dgm:t>
        <a:bodyPr/>
        <a:lstStyle/>
        <a:p>
          <a:endParaRPr lang="ru-RU"/>
        </a:p>
      </dgm:t>
    </dgm:pt>
    <dgm:pt modelId="{4EBCA5D7-D135-4024-9C89-0B7F44084C88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историко-культурного наследия Беларуси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BF8982-DA87-4DB4-944A-A263EE73B612}" type="parTrans" cxnId="{FB7BF5A7-A227-4BB3-B0D7-BF364E5B77B6}">
      <dgm:prSet/>
      <dgm:spPr/>
      <dgm:t>
        <a:bodyPr/>
        <a:lstStyle/>
        <a:p>
          <a:endParaRPr lang="ru-RU"/>
        </a:p>
      </dgm:t>
    </dgm:pt>
    <dgm:pt modelId="{59437F7F-DE08-468F-957F-CEC9D45628C6}" type="sibTrans" cxnId="{FB7BF5A7-A227-4BB3-B0D7-BF364E5B77B6}">
      <dgm:prSet/>
      <dgm:spPr/>
      <dgm:t>
        <a:bodyPr/>
        <a:lstStyle/>
        <a:p>
          <a:endParaRPr lang="ru-RU"/>
        </a:p>
      </dgm:t>
    </dgm:pt>
    <dgm:pt modelId="{4E6D8C81-33FF-488E-8143-57FF0A8737F8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молодежной политики</a:t>
          </a: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социокультурных коммуникаций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D15BF-C5BF-4152-B043-4C25D45944F9}" type="parTrans" cxnId="{15801E60-72D9-4018-89A7-C2D491338EEE}">
      <dgm:prSet/>
      <dgm:spPr/>
      <dgm:t>
        <a:bodyPr/>
        <a:lstStyle/>
        <a:p>
          <a:endParaRPr lang="ru-RU"/>
        </a:p>
      </dgm:t>
    </dgm:pt>
    <dgm:pt modelId="{16012FE2-21B9-4981-A827-5AD043E8AE24}" type="sibTrans" cxnId="{15801E60-72D9-4018-89A7-C2D491338EEE}">
      <dgm:prSet/>
      <dgm:spPr/>
      <dgm:t>
        <a:bodyPr/>
        <a:lstStyle/>
        <a:p>
          <a:endParaRPr lang="ru-RU"/>
        </a:p>
      </dgm:t>
    </dgm:pt>
    <dgm:pt modelId="{EFADCFDB-04FD-49D2-8075-5E27F48ABB55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проектирования образовательных систем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0E89F-7DAB-45BE-BDF8-D3A024EC7404}" type="parTrans" cxnId="{E55D4F4D-F8B6-4281-BBAB-BFF95DC1C23B}">
      <dgm:prSet/>
      <dgm:spPr/>
      <dgm:t>
        <a:bodyPr/>
        <a:lstStyle/>
        <a:p>
          <a:endParaRPr lang="ru-RU"/>
        </a:p>
      </dgm:t>
    </dgm:pt>
    <dgm:pt modelId="{750E54DC-70B5-4BB0-800A-D87378A5BF24}" type="sibTrans" cxnId="{E55D4F4D-F8B6-4281-BBAB-BFF95DC1C23B}">
      <dgm:prSet/>
      <dgm:spPr/>
      <dgm:t>
        <a:bodyPr/>
        <a:lstStyle/>
        <a:p>
          <a:endParaRPr lang="ru-RU"/>
        </a:p>
      </dgm:t>
    </dgm:pt>
    <dgm:pt modelId="{AEC3EB38-F7AE-47AE-848F-3CEC8E1658AF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психологии педагогического мастерства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A989F-3470-47AC-9732-EAAC3951F738}" type="parTrans" cxnId="{B6AB1D75-0F28-4B95-A398-BEBB6E053DCE}">
      <dgm:prSet/>
      <dgm:spPr/>
      <dgm:t>
        <a:bodyPr/>
        <a:lstStyle/>
        <a:p>
          <a:endParaRPr lang="ru-RU"/>
        </a:p>
      </dgm:t>
    </dgm:pt>
    <dgm:pt modelId="{430232F7-ABC5-40C8-91B4-BDE8E71F78B2}" type="sibTrans" cxnId="{B6AB1D75-0F28-4B95-A398-BEBB6E053DCE}">
      <dgm:prSet/>
      <dgm:spPr/>
      <dgm:t>
        <a:bodyPr/>
        <a:lstStyle/>
        <a:p>
          <a:endParaRPr lang="ru-RU"/>
        </a:p>
      </dgm:t>
    </dgm:pt>
    <dgm:pt modelId="{D02DF9CD-489D-4223-AF91-FCDAC508E150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современного естествознания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6C5C6-366D-421B-B069-B7DA23C86616}" type="parTrans" cxnId="{A30C77F6-9D2E-4591-B635-AE33C1E7EE32}">
      <dgm:prSet/>
      <dgm:spPr/>
      <dgm:t>
        <a:bodyPr/>
        <a:lstStyle/>
        <a:p>
          <a:endParaRPr lang="ru-RU"/>
        </a:p>
      </dgm:t>
    </dgm:pt>
    <dgm:pt modelId="{44A9E6C0-882F-4C8B-896D-B500862F1420}" type="sibTrans" cxnId="{A30C77F6-9D2E-4591-B635-AE33C1E7EE32}">
      <dgm:prSet/>
      <dgm:spPr/>
      <dgm:t>
        <a:bodyPr/>
        <a:lstStyle/>
        <a:p>
          <a:endParaRPr lang="ru-RU"/>
        </a:p>
      </dgm:t>
    </dgm:pt>
    <dgm:pt modelId="{9F93F98B-FC93-4A11-9885-973C17B9026F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 и методологии университетского образования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D417E-14B5-4E80-844D-4D31D096B65B}" type="parTrans" cxnId="{DA535A3E-42FE-476B-88E9-C90ED481AA46}">
      <dgm:prSet/>
      <dgm:spPr/>
      <dgm:t>
        <a:bodyPr/>
        <a:lstStyle/>
        <a:p>
          <a:endParaRPr lang="ru-RU"/>
        </a:p>
      </dgm:t>
    </dgm:pt>
    <dgm:pt modelId="{71A77884-4FCC-4CAB-BD50-C826340B2BB0}" type="sibTrans" cxnId="{DA535A3E-42FE-476B-88E9-C90ED481AA46}">
      <dgm:prSet/>
      <dgm:spPr/>
      <dgm:t>
        <a:bodyPr/>
        <a:lstStyle/>
        <a:p>
          <a:endParaRPr lang="ru-RU"/>
        </a:p>
      </dgm:t>
    </dgm:pt>
    <dgm:pt modelId="{353A58DB-EB01-4723-B82E-A0A87AB2A769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 и экономики высшей школы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75BB5-6C8E-41DF-ADA7-F1AFFE1C2448}" type="parTrans" cxnId="{B2203119-AB61-4D47-A192-CF9524FF286D}">
      <dgm:prSet/>
      <dgm:spPr/>
      <dgm:t>
        <a:bodyPr/>
        <a:lstStyle/>
        <a:p>
          <a:endParaRPr lang="ru-RU"/>
        </a:p>
      </dgm:t>
    </dgm:pt>
    <dgm:pt modelId="{5AC160BD-4294-4A03-8EEB-C67DDF7A3CEC}" type="sibTrans" cxnId="{B2203119-AB61-4D47-A192-CF9524FF286D}">
      <dgm:prSet/>
      <dgm:spPr/>
      <dgm:t>
        <a:bodyPr/>
        <a:lstStyle/>
        <a:p>
          <a:endParaRPr lang="ru-RU"/>
        </a:p>
      </dgm:t>
    </dgm:pt>
    <dgm:pt modelId="{66258E45-F319-4588-9BD7-34A5262494C8}" type="pres">
      <dgm:prSet presAssocID="{8A3E5ED5-E8A8-4061-BC0B-9089629BD2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984489E6-846F-4D8F-B2DE-25D1B25C1D29}" type="pres">
      <dgm:prSet presAssocID="{2B16CD1D-C431-40F8-9588-436308E26759}" presName="parentLin" presStyleCnt="0"/>
      <dgm:spPr/>
    </dgm:pt>
    <dgm:pt modelId="{BDC3762D-EEC4-43FB-99B1-4CD21B0241EA}" type="pres">
      <dgm:prSet presAssocID="{2B16CD1D-C431-40F8-9588-436308E26759}" presName="parentLeftMargin" presStyleLbl="node1" presStyleIdx="0" presStyleCnt="8"/>
      <dgm:spPr/>
      <dgm:t>
        <a:bodyPr/>
        <a:lstStyle/>
        <a:p>
          <a:endParaRPr lang="be-BY"/>
        </a:p>
      </dgm:t>
    </dgm:pt>
    <dgm:pt modelId="{23FE709D-39EE-4380-8BC2-32BB3629A05A}" type="pres">
      <dgm:prSet presAssocID="{2B16CD1D-C431-40F8-9588-436308E2675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769B-BD2F-44A0-B00A-A629B3F5C010}" type="pres">
      <dgm:prSet presAssocID="{2B16CD1D-C431-40F8-9588-436308E26759}" presName="negativeSpace" presStyleCnt="0"/>
      <dgm:spPr/>
    </dgm:pt>
    <dgm:pt modelId="{B84955E3-B14E-47DC-A9F8-CB4587D58019}" type="pres">
      <dgm:prSet presAssocID="{2B16CD1D-C431-40F8-9588-436308E26759}" presName="childText" presStyleLbl="conFgAcc1" presStyleIdx="0" presStyleCnt="8">
        <dgm:presLayoutVars>
          <dgm:bulletEnabled val="1"/>
        </dgm:presLayoutVars>
      </dgm:prSet>
      <dgm:spPr/>
    </dgm:pt>
    <dgm:pt modelId="{2EC56B45-3993-47FD-9C8D-7E2DECFF4385}" type="pres">
      <dgm:prSet presAssocID="{39C837DA-B5AB-4E40-BDE5-0C51AD220C45}" presName="spaceBetweenRectangles" presStyleCnt="0"/>
      <dgm:spPr/>
    </dgm:pt>
    <dgm:pt modelId="{D14C4750-FAF3-4004-ADD4-7BE1293B2D83}" type="pres">
      <dgm:prSet presAssocID="{4EBCA5D7-D135-4024-9C89-0B7F44084C88}" presName="parentLin" presStyleCnt="0"/>
      <dgm:spPr/>
    </dgm:pt>
    <dgm:pt modelId="{FEE63E92-4AE6-48B1-A719-7AE49AEE6FAA}" type="pres">
      <dgm:prSet presAssocID="{4EBCA5D7-D135-4024-9C89-0B7F44084C88}" presName="parentLeftMargin" presStyleLbl="node1" presStyleIdx="0" presStyleCnt="8"/>
      <dgm:spPr/>
      <dgm:t>
        <a:bodyPr/>
        <a:lstStyle/>
        <a:p>
          <a:endParaRPr lang="be-BY"/>
        </a:p>
      </dgm:t>
    </dgm:pt>
    <dgm:pt modelId="{5F7240F5-BD55-471B-A2F7-DED5262B33D7}" type="pres">
      <dgm:prSet presAssocID="{4EBCA5D7-D135-4024-9C89-0B7F44084C8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F22853C-7F04-4681-B62E-3E2620FF8011}" type="pres">
      <dgm:prSet presAssocID="{4EBCA5D7-D135-4024-9C89-0B7F44084C88}" presName="negativeSpace" presStyleCnt="0"/>
      <dgm:spPr/>
    </dgm:pt>
    <dgm:pt modelId="{A4D0477F-08F1-454E-85E0-B4F9FA607FE3}" type="pres">
      <dgm:prSet presAssocID="{4EBCA5D7-D135-4024-9C89-0B7F44084C88}" presName="childText" presStyleLbl="conFgAcc1" presStyleIdx="1" presStyleCnt="8">
        <dgm:presLayoutVars>
          <dgm:bulletEnabled val="1"/>
        </dgm:presLayoutVars>
      </dgm:prSet>
      <dgm:spPr/>
    </dgm:pt>
    <dgm:pt modelId="{F8A7F919-2660-4D54-A55B-C7236200669D}" type="pres">
      <dgm:prSet presAssocID="{59437F7F-DE08-468F-957F-CEC9D45628C6}" presName="spaceBetweenRectangles" presStyleCnt="0"/>
      <dgm:spPr/>
    </dgm:pt>
    <dgm:pt modelId="{B33D3EFD-4F18-4A6A-A592-C22EC6FEE730}" type="pres">
      <dgm:prSet presAssocID="{4E6D8C81-33FF-488E-8143-57FF0A8737F8}" presName="parentLin" presStyleCnt="0"/>
      <dgm:spPr/>
    </dgm:pt>
    <dgm:pt modelId="{A8173EFC-A029-47C4-B0BE-929E2BCAF147}" type="pres">
      <dgm:prSet presAssocID="{4E6D8C81-33FF-488E-8143-57FF0A8737F8}" presName="parentLeftMargin" presStyleLbl="node1" presStyleIdx="1" presStyleCnt="8"/>
      <dgm:spPr/>
      <dgm:t>
        <a:bodyPr/>
        <a:lstStyle/>
        <a:p>
          <a:endParaRPr lang="be-BY"/>
        </a:p>
      </dgm:t>
    </dgm:pt>
    <dgm:pt modelId="{15BF487A-05A7-47CC-A43A-1E978B65D9C8}" type="pres">
      <dgm:prSet presAssocID="{4E6D8C81-33FF-488E-8143-57FF0A8737F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4299302-2BB0-4213-A3DA-C9BD2DBDDD98}" type="pres">
      <dgm:prSet presAssocID="{4E6D8C81-33FF-488E-8143-57FF0A8737F8}" presName="negativeSpace" presStyleCnt="0"/>
      <dgm:spPr/>
    </dgm:pt>
    <dgm:pt modelId="{B409D86D-C4CD-4637-AC32-C6708E1C3E20}" type="pres">
      <dgm:prSet presAssocID="{4E6D8C81-33FF-488E-8143-57FF0A8737F8}" presName="childText" presStyleLbl="conFgAcc1" presStyleIdx="2" presStyleCnt="8">
        <dgm:presLayoutVars>
          <dgm:bulletEnabled val="1"/>
        </dgm:presLayoutVars>
      </dgm:prSet>
      <dgm:spPr/>
    </dgm:pt>
    <dgm:pt modelId="{772F31DC-310A-4464-8DBB-AAA517CC307E}" type="pres">
      <dgm:prSet presAssocID="{16012FE2-21B9-4981-A827-5AD043E8AE24}" presName="spaceBetweenRectangles" presStyleCnt="0"/>
      <dgm:spPr/>
    </dgm:pt>
    <dgm:pt modelId="{7C6FD97B-0383-4CC1-9DC4-94993EA18BDD}" type="pres">
      <dgm:prSet presAssocID="{EFADCFDB-04FD-49D2-8075-5E27F48ABB55}" presName="parentLin" presStyleCnt="0"/>
      <dgm:spPr/>
    </dgm:pt>
    <dgm:pt modelId="{3782BA32-0DD4-4EB3-91D6-1A251AB5DA78}" type="pres">
      <dgm:prSet presAssocID="{EFADCFDB-04FD-49D2-8075-5E27F48ABB55}" presName="parentLeftMargin" presStyleLbl="node1" presStyleIdx="2" presStyleCnt="8"/>
      <dgm:spPr/>
      <dgm:t>
        <a:bodyPr/>
        <a:lstStyle/>
        <a:p>
          <a:endParaRPr lang="be-BY"/>
        </a:p>
      </dgm:t>
    </dgm:pt>
    <dgm:pt modelId="{98026700-5FD4-45F2-AE7E-E6A8D2B0550C}" type="pres">
      <dgm:prSet presAssocID="{EFADCFDB-04FD-49D2-8075-5E27F48ABB5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4ED8CB1-3C56-472E-88AA-9599C3F58EFD}" type="pres">
      <dgm:prSet presAssocID="{EFADCFDB-04FD-49D2-8075-5E27F48ABB55}" presName="negativeSpace" presStyleCnt="0"/>
      <dgm:spPr/>
    </dgm:pt>
    <dgm:pt modelId="{AC1003CD-05E2-4A19-A5E8-9942F7FC1AFF}" type="pres">
      <dgm:prSet presAssocID="{EFADCFDB-04FD-49D2-8075-5E27F48ABB55}" presName="childText" presStyleLbl="conFgAcc1" presStyleIdx="3" presStyleCnt="8">
        <dgm:presLayoutVars>
          <dgm:bulletEnabled val="1"/>
        </dgm:presLayoutVars>
      </dgm:prSet>
      <dgm:spPr/>
    </dgm:pt>
    <dgm:pt modelId="{3181D787-295E-4AD6-960F-BF0792360D44}" type="pres">
      <dgm:prSet presAssocID="{750E54DC-70B5-4BB0-800A-D87378A5BF24}" presName="spaceBetweenRectangles" presStyleCnt="0"/>
      <dgm:spPr/>
    </dgm:pt>
    <dgm:pt modelId="{F5EDA560-341A-484F-A37B-0640362714EB}" type="pres">
      <dgm:prSet presAssocID="{AEC3EB38-F7AE-47AE-848F-3CEC8E1658AF}" presName="parentLin" presStyleCnt="0"/>
      <dgm:spPr/>
    </dgm:pt>
    <dgm:pt modelId="{55866BEF-99A3-4E06-B013-8CD2B0BF8FFB}" type="pres">
      <dgm:prSet presAssocID="{AEC3EB38-F7AE-47AE-848F-3CEC8E1658AF}" presName="parentLeftMargin" presStyleLbl="node1" presStyleIdx="3" presStyleCnt="8"/>
      <dgm:spPr/>
      <dgm:t>
        <a:bodyPr/>
        <a:lstStyle/>
        <a:p>
          <a:endParaRPr lang="be-BY"/>
        </a:p>
      </dgm:t>
    </dgm:pt>
    <dgm:pt modelId="{4A12242D-0532-4569-A475-BCC7E245888C}" type="pres">
      <dgm:prSet presAssocID="{AEC3EB38-F7AE-47AE-848F-3CEC8E1658A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303A3E4-B2E8-4D17-9478-6B0C78AE2663}" type="pres">
      <dgm:prSet presAssocID="{AEC3EB38-F7AE-47AE-848F-3CEC8E1658AF}" presName="negativeSpace" presStyleCnt="0"/>
      <dgm:spPr/>
    </dgm:pt>
    <dgm:pt modelId="{47F4FCD4-4C0E-4EF1-8457-D78173E86A39}" type="pres">
      <dgm:prSet presAssocID="{AEC3EB38-F7AE-47AE-848F-3CEC8E1658AF}" presName="childText" presStyleLbl="conFgAcc1" presStyleIdx="4" presStyleCnt="8">
        <dgm:presLayoutVars>
          <dgm:bulletEnabled val="1"/>
        </dgm:presLayoutVars>
      </dgm:prSet>
      <dgm:spPr/>
    </dgm:pt>
    <dgm:pt modelId="{A221BB2B-6B9B-4945-AC6C-C376C125AFE1}" type="pres">
      <dgm:prSet presAssocID="{430232F7-ABC5-40C8-91B4-BDE8E71F78B2}" presName="spaceBetweenRectangles" presStyleCnt="0"/>
      <dgm:spPr/>
    </dgm:pt>
    <dgm:pt modelId="{799D11FC-F312-4AEF-864F-89FFBD315450}" type="pres">
      <dgm:prSet presAssocID="{D02DF9CD-489D-4223-AF91-FCDAC508E150}" presName="parentLin" presStyleCnt="0"/>
      <dgm:spPr/>
    </dgm:pt>
    <dgm:pt modelId="{B56661F1-5C9F-46D5-8A70-6FEAB9D3789C}" type="pres">
      <dgm:prSet presAssocID="{D02DF9CD-489D-4223-AF91-FCDAC508E150}" presName="parentLeftMargin" presStyleLbl="node1" presStyleIdx="4" presStyleCnt="8"/>
      <dgm:spPr/>
      <dgm:t>
        <a:bodyPr/>
        <a:lstStyle/>
        <a:p>
          <a:endParaRPr lang="be-BY"/>
        </a:p>
      </dgm:t>
    </dgm:pt>
    <dgm:pt modelId="{1709E6D0-0C01-4BD1-8FC4-EAA40B5D3EAA}" type="pres">
      <dgm:prSet presAssocID="{D02DF9CD-489D-4223-AF91-FCDAC508E15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5AC2B9F-BF38-4BD9-8830-5E178C1A1768}" type="pres">
      <dgm:prSet presAssocID="{D02DF9CD-489D-4223-AF91-FCDAC508E150}" presName="negativeSpace" presStyleCnt="0"/>
      <dgm:spPr/>
    </dgm:pt>
    <dgm:pt modelId="{6273AF32-B4FF-40B3-913D-D7AA872C77FA}" type="pres">
      <dgm:prSet presAssocID="{D02DF9CD-489D-4223-AF91-FCDAC508E150}" presName="childText" presStyleLbl="conFgAcc1" presStyleIdx="5" presStyleCnt="8">
        <dgm:presLayoutVars>
          <dgm:bulletEnabled val="1"/>
        </dgm:presLayoutVars>
      </dgm:prSet>
      <dgm:spPr/>
    </dgm:pt>
    <dgm:pt modelId="{33B37CE7-1735-4068-B9E6-5F896157B831}" type="pres">
      <dgm:prSet presAssocID="{44A9E6C0-882F-4C8B-896D-B500862F1420}" presName="spaceBetweenRectangles" presStyleCnt="0"/>
      <dgm:spPr/>
    </dgm:pt>
    <dgm:pt modelId="{02380919-3CEA-45F3-8D30-30D81E3DD993}" type="pres">
      <dgm:prSet presAssocID="{9F93F98B-FC93-4A11-9885-973C17B9026F}" presName="parentLin" presStyleCnt="0"/>
      <dgm:spPr/>
    </dgm:pt>
    <dgm:pt modelId="{DE0DDC16-15C1-4EFF-8DBC-C0ECA5306878}" type="pres">
      <dgm:prSet presAssocID="{9F93F98B-FC93-4A11-9885-973C17B9026F}" presName="parentLeftMargin" presStyleLbl="node1" presStyleIdx="5" presStyleCnt="8"/>
      <dgm:spPr/>
      <dgm:t>
        <a:bodyPr/>
        <a:lstStyle/>
        <a:p>
          <a:endParaRPr lang="be-BY"/>
        </a:p>
      </dgm:t>
    </dgm:pt>
    <dgm:pt modelId="{1D95D866-AC0D-4D97-A427-560368BBA1D5}" type="pres">
      <dgm:prSet presAssocID="{9F93F98B-FC93-4A11-9885-973C17B902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F119A9A-E9DD-45E5-ABBA-CB0BA6E80F5E}" type="pres">
      <dgm:prSet presAssocID="{9F93F98B-FC93-4A11-9885-973C17B9026F}" presName="negativeSpace" presStyleCnt="0"/>
      <dgm:spPr/>
    </dgm:pt>
    <dgm:pt modelId="{2B5FEE48-7903-4DBD-9F29-64887EF3E146}" type="pres">
      <dgm:prSet presAssocID="{9F93F98B-FC93-4A11-9885-973C17B9026F}" presName="childText" presStyleLbl="conFgAcc1" presStyleIdx="6" presStyleCnt="8">
        <dgm:presLayoutVars>
          <dgm:bulletEnabled val="1"/>
        </dgm:presLayoutVars>
      </dgm:prSet>
      <dgm:spPr/>
    </dgm:pt>
    <dgm:pt modelId="{0BBBA53F-4388-4F23-B9B5-C97365E19E1D}" type="pres">
      <dgm:prSet presAssocID="{71A77884-4FCC-4CAB-BD50-C826340B2BB0}" presName="spaceBetweenRectangles" presStyleCnt="0"/>
      <dgm:spPr/>
    </dgm:pt>
    <dgm:pt modelId="{531561E6-F6F9-4E94-AE47-F024D515DDB1}" type="pres">
      <dgm:prSet presAssocID="{353A58DB-EB01-4723-B82E-A0A87AB2A769}" presName="parentLin" presStyleCnt="0"/>
      <dgm:spPr/>
    </dgm:pt>
    <dgm:pt modelId="{6EA19EC2-B20F-4281-B97F-BB243B11278E}" type="pres">
      <dgm:prSet presAssocID="{353A58DB-EB01-4723-B82E-A0A87AB2A769}" presName="parentLeftMargin" presStyleLbl="node1" presStyleIdx="6" presStyleCnt="8"/>
      <dgm:spPr/>
      <dgm:t>
        <a:bodyPr/>
        <a:lstStyle/>
        <a:p>
          <a:endParaRPr lang="be-BY"/>
        </a:p>
      </dgm:t>
    </dgm:pt>
    <dgm:pt modelId="{751FE651-2D09-4352-AB85-F34A572A069C}" type="pres">
      <dgm:prSet presAssocID="{353A58DB-EB01-4723-B82E-A0A87AB2A76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E74B3CD-0397-4ADC-AA38-792AFA6A8C4E}" type="pres">
      <dgm:prSet presAssocID="{353A58DB-EB01-4723-B82E-A0A87AB2A769}" presName="negativeSpace" presStyleCnt="0"/>
      <dgm:spPr/>
    </dgm:pt>
    <dgm:pt modelId="{20C6F198-C83F-4815-BEED-959AC18E152B}" type="pres">
      <dgm:prSet presAssocID="{353A58DB-EB01-4723-B82E-A0A87AB2A76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FF3B495-D366-46E3-A67E-933402558A56}" type="presOf" srcId="{353A58DB-EB01-4723-B82E-A0A87AB2A769}" destId="{751FE651-2D09-4352-AB85-F34A572A069C}" srcOrd="1" destOrd="0" presId="urn:microsoft.com/office/officeart/2005/8/layout/list1"/>
    <dgm:cxn modelId="{B8FBB87D-8720-4047-926C-03AC51E86EFB}" type="presOf" srcId="{9F93F98B-FC93-4A11-9885-973C17B9026F}" destId="{DE0DDC16-15C1-4EFF-8DBC-C0ECA5306878}" srcOrd="0" destOrd="0" presId="urn:microsoft.com/office/officeart/2005/8/layout/list1"/>
    <dgm:cxn modelId="{38FF3F95-E911-49B6-A992-9D3276688A59}" type="presOf" srcId="{4E6D8C81-33FF-488E-8143-57FF0A8737F8}" destId="{15BF487A-05A7-47CC-A43A-1E978B65D9C8}" srcOrd="1" destOrd="0" presId="urn:microsoft.com/office/officeart/2005/8/layout/list1"/>
    <dgm:cxn modelId="{E55D4F4D-F8B6-4281-BBAB-BFF95DC1C23B}" srcId="{8A3E5ED5-E8A8-4061-BC0B-9089629BD2AE}" destId="{EFADCFDB-04FD-49D2-8075-5E27F48ABB55}" srcOrd="3" destOrd="0" parTransId="{BAD0E89F-7DAB-45BE-BDF8-D3A024EC7404}" sibTransId="{750E54DC-70B5-4BB0-800A-D87378A5BF24}"/>
    <dgm:cxn modelId="{B2203119-AB61-4D47-A192-CF9524FF286D}" srcId="{8A3E5ED5-E8A8-4061-BC0B-9089629BD2AE}" destId="{353A58DB-EB01-4723-B82E-A0A87AB2A769}" srcOrd="7" destOrd="0" parTransId="{2FA75BB5-6C8E-41DF-ADA7-F1AFFE1C2448}" sibTransId="{5AC160BD-4294-4A03-8EEB-C67DDF7A3CEC}"/>
    <dgm:cxn modelId="{B0F7B8AE-3307-4E1E-BBF6-1812E1D1A4B8}" type="presOf" srcId="{2B16CD1D-C431-40F8-9588-436308E26759}" destId="{23FE709D-39EE-4380-8BC2-32BB3629A05A}" srcOrd="1" destOrd="0" presId="urn:microsoft.com/office/officeart/2005/8/layout/list1"/>
    <dgm:cxn modelId="{9737887A-F59C-4F95-B785-6B4A6B97C605}" type="presOf" srcId="{4EBCA5D7-D135-4024-9C89-0B7F44084C88}" destId="{FEE63E92-4AE6-48B1-A719-7AE49AEE6FAA}" srcOrd="0" destOrd="0" presId="urn:microsoft.com/office/officeart/2005/8/layout/list1"/>
    <dgm:cxn modelId="{2E1FF4B0-2415-48E0-8D8C-74F35A13FAEE}" type="presOf" srcId="{D02DF9CD-489D-4223-AF91-FCDAC508E150}" destId="{B56661F1-5C9F-46D5-8A70-6FEAB9D3789C}" srcOrd="0" destOrd="0" presId="urn:microsoft.com/office/officeart/2005/8/layout/list1"/>
    <dgm:cxn modelId="{99387B6A-83E2-41A6-B42D-1DFEC0081CA7}" type="presOf" srcId="{D02DF9CD-489D-4223-AF91-FCDAC508E150}" destId="{1709E6D0-0C01-4BD1-8FC4-EAA40B5D3EAA}" srcOrd="1" destOrd="0" presId="urn:microsoft.com/office/officeart/2005/8/layout/list1"/>
    <dgm:cxn modelId="{B6AB1D75-0F28-4B95-A398-BEBB6E053DCE}" srcId="{8A3E5ED5-E8A8-4061-BC0B-9089629BD2AE}" destId="{AEC3EB38-F7AE-47AE-848F-3CEC8E1658AF}" srcOrd="4" destOrd="0" parTransId="{EEDA989F-3470-47AC-9732-EAAC3951F738}" sibTransId="{430232F7-ABC5-40C8-91B4-BDE8E71F78B2}"/>
    <dgm:cxn modelId="{15801E60-72D9-4018-89A7-C2D491338EEE}" srcId="{8A3E5ED5-E8A8-4061-BC0B-9089629BD2AE}" destId="{4E6D8C81-33FF-488E-8143-57FF0A8737F8}" srcOrd="2" destOrd="0" parTransId="{588D15BF-C5BF-4152-B043-4C25D45944F9}" sibTransId="{16012FE2-21B9-4981-A827-5AD043E8AE24}"/>
    <dgm:cxn modelId="{24837945-4336-448A-8415-55B6842C0B93}" type="presOf" srcId="{EFADCFDB-04FD-49D2-8075-5E27F48ABB55}" destId="{3782BA32-0DD4-4EB3-91D6-1A251AB5DA78}" srcOrd="0" destOrd="0" presId="urn:microsoft.com/office/officeart/2005/8/layout/list1"/>
    <dgm:cxn modelId="{9C451EEC-2C9F-42C2-866D-DE3257CE5539}" type="presOf" srcId="{353A58DB-EB01-4723-B82E-A0A87AB2A769}" destId="{6EA19EC2-B20F-4281-B97F-BB243B11278E}" srcOrd="0" destOrd="0" presId="urn:microsoft.com/office/officeart/2005/8/layout/list1"/>
    <dgm:cxn modelId="{00B8ABE4-A536-473B-8720-74835BFB6620}" type="presOf" srcId="{AEC3EB38-F7AE-47AE-848F-3CEC8E1658AF}" destId="{4A12242D-0532-4569-A475-BCC7E245888C}" srcOrd="1" destOrd="0" presId="urn:microsoft.com/office/officeart/2005/8/layout/list1"/>
    <dgm:cxn modelId="{31FE37A5-0621-4CF1-A455-B22EE5E59FE8}" type="presOf" srcId="{4E6D8C81-33FF-488E-8143-57FF0A8737F8}" destId="{A8173EFC-A029-47C4-B0BE-929E2BCAF147}" srcOrd="0" destOrd="0" presId="urn:microsoft.com/office/officeart/2005/8/layout/list1"/>
    <dgm:cxn modelId="{FB7BF5A7-A227-4BB3-B0D7-BF364E5B77B6}" srcId="{8A3E5ED5-E8A8-4061-BC0B-9089629BD2AE}" destId="{4EBCA5D7-D135-4024-9C89-0B7F44084C88}" srcOrd="1" destOrd="0" parTransId="{68BF8982-DA87-4DB4-944A-A263EE73B612}" sibTransId="{59437F7F-DE08-468F-957F-CEC9D45628C6}"/>
    <dgm:cxn modelId="{07706341-BA52-45EB-9D07-04997B26E598}" type="presOf" srcId="{EFADCFDB-04FD-49D2-8075-5E27F48ABB55}" destId="{98026700-5FD4-45F2-AE7E-E6A8D2B0550C}" srcOrd="1" destOrd="0" presId="urn:microsoft.com/office/officeart/2005/8/layout/list1"/>
    <dgm:cxn modelId="{5991EB37-C147-4A67-89D7-A39E600DD69F}" type="presOf" srcId="{9F93F98B-FC93-4A11-9885-973C17B9026F}" destId="{1D95D866-AC0D-4D97-A427-560368BBA1D5}" srcOrd="1" destOrd="0" presId="urn:microsoft.com/office/officeart/2005/8/layout/list1"/>
    <dgm:cxn modelId="{0CE4932C-0AB8-4E2B-82B9-667C46D9BB16}" type="presOf" srcId="{4EBCA5D7-D135-4024-9C89-0B7F44084C88}" destId="{5F7240F5-BD55-471B-A2F7-DED5262B33D7}" srcOrd="1" destOrd="0" presId="urn:microsoft.com/office/officeart/2005/8/layout/list1"/>
    <dgm:cxn modelId="{A30C77F6-9D2E-4591-B635-AE33C1E7EE32}" srcId="{8A3E5ED5-E8A8-4061-BC0B-9089629BD2AE}" destId="{D02DF9CD-489D-4223-AF91-FCDAC508E150}" srcOrd="5" destOrd="0" parTransId="{AEA6C5C6-366D-421B-B069-B7DA23C86616}" sibTransId="{44A9E6C0-882F-4C8B-896D-B500862F1420}"/>
    <dgm:cxn modelId="{DA535A3E-42FE-476B-88E9-C90ED481AA46}" srcId="{8A3E5ED5-E8A8-4061-BC0B-9089629BD2AE}" destId="{9F93F98B-FC93-4A11-9885-973C17B9026F}" srcOrd="6" destOrd="0" parTransId="{B21D417E-14B5-4E80-844D-4D31D096B65B}" sibTransId="{71A77884-4FCC-4CAB-BD50-C826340B2BB0}"/>
    <dgm:cxn modelId="{34A4531C-5482-4D7C-B96C-340A665A9F16}" type="presOf" srcId="{2B16CD1D-C431-40F8-9588-436308E26759}" destId="{BDC3762D-EEC4-43FB-99B1-4CD21B0241EA}" srcOrd="0" destOrd="0" presId="urn:microsoft.com/office/officeart/2005/8/layout/list1"/>
    <dgm:cxn modelId="{48342321-6E4F-4AEE-808B-82DF697A2505}" type="presOf" srcId="{AEC3EB38-F7AE-47AE-848F-3CEC8E1658AF}" destId="{55866BEF-99A3-4E06-B013-8CD2B0BF8FFB}" srcOrd="0" destOrd="0" presId="urn:microsoft.com/office/officeart/2005/8/layout/list1"/>
    <dgm:cxn modelId="{D43E3B32-EA57-48E1-87F7-1FD50045CB5A}" type="presOf" srcId="{8A3E5ED5-E8A8-4061-BC0B-9089629BD2AE}" destId="{66258E45-F319-4588-9BD7-34A5262494C8}" srcOrd="0" destOrd="0" presId="urn:microsoft.com/office/officeart/2005/8/layout/list1"/>
    <dgm:cxn modelId="{16CADA81-E087-4A89-814E-E34D035C9B33}" srcId="{8A3E5ED5-E8A8-4061-BC0B-9089629BD2AE}" destId="{2B16CD1D-C431-40F8-9588-436308E26759}" srcOrd="0" destOrd="0" parTransId="{54F04E69-959C-4E20-B38E-5F1C0A67426C}" sibTransId="{39C837DA-B5AB-4E40-BDE5-0C51AD220C45}"/>
    <dgm:cxn modelId="{765C686F-7384-44FE-B15E-96D05582F4A9}" type="presParOf" srcId="{66258E45-F319-4588-9BD7-34A5262494C8}" destId="{984489E6-846F-4D8F-B2DE-25D1B25C1D29}" srcOrd="0" destOrd="0" presId="urn:microsoft.com/office/officeart/2005/8/layout/list1"/>
    <dgm:cxn modelId="{320E7637-EDA9-4FF6-A49D-7E8E4924B68D}" type="presParOf" srcId="{984489E6-846F-4D8F-B2DE-25D1B25C1D29}" destId="{BDC3762D-EEC4-43FB-99B1-4CD21B0241EA}" srcOrd="0" destOrd="0" presId="urn:microsoft.com/office/officeart/2005/8/layout/list1"/>
    <dgm:cxn modelId="{7C837188-4E52-4BB2-85C2-3AB54116D4B9}" type="presParOf" srcId="{984489E6-846F-4D8F-B2DE-25D1B25C1D29}" destId="{23FE709D-39EE-4380-8BC2-32BB3629A05A}" srcOrd="1" destOrd="0" presId="urn:microsoft.com/office/officeart/2005/8/layout/list1"/>
    <dgm:cxn modelId="{B5D83AE3-9CF3-461D-819E-B32445BF9E2F}" type="presParOf" srcId="{66258E45-F319-4588-9BD7-34A5262494C8}" destId="{4295769B-BD2F-44A0-B00A-A629B3F5C010}" srcOrd="1" destOrd="0" presId="urn:microsoft.com/office/officeart/2005/8/layout/list1"/>
    <dgm:cxn modelId="{1FB48B32-FF83-4A90-BC9B-223E53861426}" type="presParOf" srcId="{66258E45-F319-4588-9BD7-34A5262494C8}" destId="{B84955E3-B14E-47DC-A9F8-CB4587D58019}" srcOrd="2" destOrd="0" presId="urn:microsoft.com/office/officeart/2005/8/layout/list1"/>
    <dgm:cxn modelId="{910CBA93-8252-46BB-A3CD-48B5CC10B3C3}" type="presParOf" srcId="{66258E45-F319-4588-9BD7-34A5262494C8}" destId="{2EC56B45-3993-47FD-9C8D-7E2DECFF4385}" srcOrd="3" destOrd="0" presId="urn:microsoft.com/office/officeart/2005/8/layout/list1"/>
    <dgm:cxn modelId="{9EBEAA3C-3726-4BBD-B9A9-3C55E19F31E1}" type="presParOf" srcId="{66258E45-F319-4588-9BD7-34A5262494C8}" destId="{D14C4750-FAF3-4004-ADD4-7BE1293B2D83}" srcOrd="4" destOrd="0" presId="urn:microsoft.com/office/officeart/2005/8/layout/list1"/>
    <dgm:cxn modelId="{F727FA45-ADC2-4527-904C-3B51E949B9ED}" type="presParOf" srcId="{D14C4750-FAF3-4004-ADD4-7BE1293B2D83}" destId="{FEE63E92-4AE6-48B1-A719-7AE49AEE6FAA}" srcOrd="0" destOrd="0" presId="urn:microsoft.com/office/officeart/2005/8/layout/list1"/>
    <dgm:cxn modelId="{460442D2-0298-4200-9ADF-2A158826EC58}" type="presParOf" srcId="{D14C4750-FAF3-4004-ADD4-7BE1293B2D83}" destId="{5F7240F5-BD55-471B-A2F7-DED5262B33D7}" srcOrd="1" destOrd="0" presId="urn:microsoft.com/office/officeart/2005/8/layout/list1"/>
    <dgm:cxn modelId="{330C0C6A-6921-4743-9B02-ADF5C1111ABD}" type="presParOf" srcId="{66258E45-F319-4588-9BD7-34A5262494C8}" destId="{6F22853C-7F04-4681-B62E-3E2620FF8011}" srcOrd="5" destOrd="0" presId="urn:microsoft.com/office/officeart/2005/8/layout/list1"/>
    <dgm:cxn modelId="{261ABE36-3804-4C4B-8C36-313D97B16685}" type="presParOf" srcId="{66258E45-F319-4588-9BD7-34A5262494C8}" destId="{A4D0477F-08F1-454E-85E0-B4F9FA607FE3}" srcOrd="6" destOrd="0" presId="urn:microsoft.com/office/officeart/2005/8/layout/list1"/>
    <dgm:cxn modelId="{8231C821-E176-4D73-9BA0-F22680837E8A}" type="presParOf" srcId="{66258E45-F319-4588-9BD7-34A5262494C8}" destId="{F8A7F919-2660-4D54-A55B-C7236200669D}" srcOrd="7" destOrd="0" presId="urn:microsoft.com/office/officeart/2005/8/layout/list1"/>
    <dgm:cxn modelId="{107E6995-8916-4BEC-9236-8DC1D8B20FAF}" type="presParOf" srcId="{66258E45-F319-4588-9BD7-34A5262494C8}" destId="{B33D3EFD-4F18-4A6A-A592-C22EC6FEE730}" srcOrd="8" destOrd="0" presId="urn:microsoft.com/office/officeart/2005/8/layout/list1"/>
    <dgm:cxn modelId="{0BAEDDE6-A912-473E-8F6E-C3F2DA332DDB}" type="presParOf" srcId="{B33D3EFD-4F18-4A6A-A592-C22EC6FEE730}" destId="{A8173EFC-A029-47C4-B0BE-929E2BCAF147}" srcOrd="0" destOrd="0" presId="urn:microsoft.com/office/officeart/2005/8/layout/list1"/>
    <dgm:cxn modelId="{D51B2F27-45E2-4C1C-999B-0A4C4693C6B9}" type="presParOf" srcId="{B33D3EFD-4F18-4A6A-A592-C22EC6FEE730}" destId="{15BF487A-05A7-47CC-A43A-1E978B65D9C8}" srcOrd="1" destOrd="0" presId="urn:microsoft.com/office/officeart/2005/8/layout/list1"/>
    <dgm:cxn modelId="{4FBD103E-AB2C-4438-8A3F-768CB1C5EA26}" type="presParOf" srcId="{66258E45-F319-4588-9BD7-34A5262494C8}" destId="{B4299302-2BB0-4213-A3DA-C9BD2DBDDD98}" srcOrd="9" destOrd="0" presId="urn:microsoft.com/office/officeart/2005/8/layout/list1"/>
    <dgm:cxn modelId="{83B79A54-F2C9-469E-97EC-CFB7D8334E56}" type="presParOf" srcId="{66258E45-F319-4588-9BD7-34A5262494C8}" destId="{B409D86D-C4CD-4637-AC32-C6708E1C3E20}" srcOrd="10" destOrd="0" presId="urn:microsoft.com/office/officeart/2005/8/layout/list1"/>
    <dgm:cxn modelId="{EBF24A0E-CBA1-4575-8E3D-6EFEEBFA43D8}" type="presParOf" srcId="{66258E45-F319-4588-9BD7-34A5262494C8}" destId="{772F31DC-310A-4464-8DBB-AAA517CC307E}" srcOrd="11" destOrd="0" presId="urn:microsoft.com/office/officeart/2005/8/layout/list1"/>
    <dgm:cxn modelId="{392C6543-794B-4ADB-AF1B-E9651C3EFF6C}" type="presParOf" srcId="{66258E45-F319-4588-9BD7-34A5262494C8}" destId="{7C6FD97B-0383-4CC1-9DC4-94993EA18BDD}" srcOrd="12" destOrd="0" presId="urn:microsoft.com/office/officeart/2005/8/layout/list1"/>
    <dgm:cxn modelId="{D860CD9F-1F70-48CE-B7DA-6E809141B42D}" type="presParOf" srcId="{7C6FD97B-0383-4CC1-9DC4-94993EA18BDD}" destId="{3782BA32-0DD4-4EB3-91D6-1A251AB5DA78}" srcOrd="0" destOrd="0" presId="urn:microsoft.com/office/officeart/2005/8/layout/list1"/>
    <dgm:cxn modelId="{F028B838-F266-4A84-A1B0-EADA292E07D8}" type="presParOf" srcId="{7C6FD97B-0383-4CC1-9DC4-94993EA18BDD}" destId="{98026700-5FD4-45F2-AE7E-E6A8D2B0550C}" srcOrd="1" destOrd="0" presId="urn:microsoft.com/office/officeart/2005/8/layout/list1"/>
    <dgm:cxn modelId="{5B43BF69-428B-4A47-8201-50DF59807CCD}" type="presParOf" srcId="{66258E45-F319-4588-9BD7-34A5262494C8}" destId="{64ED8CB1-3C56-472E-88AA-9599C3F58EFD}" srcOrd="13" destOrd="0" presId="urn:microsoft.com/office/officeart/2005/8/layout/list1"/>
    <dgm:cxn modelId="{62A34072-7CA4-44E8-B981-4DFFAB1E17E4}" type="presParOf" srcId="{66258E45-F319-4588-9BD7-34A5262494C8}" destId="{AC1003CD-05E2-4A19-A5E8-9942F7FC1AFF}" srcOrd="14" destOrd="0" presId="urn:microsoft.com/office/officeart/2005/8/layout/list1"/>
    <dgm:cxn modelId="{31880793-7665-4814-BA23-D59F2E452B2B}" type="presParOf" srcId="{66258E45-F319-4588-9BD7-34A5262494C8}" destId="{3181D787-295E-4AD6-960F-BF0792360D44}" srcOrd="15" destOrd="0" presId="urn:microsoft.com/office/officeart/2005/8/layout/list1"/>
    <dgm:cxn modelId="{8ADC3634-04DA-4766-BDF8-D3047661ACD2}" type="presParOf" srcId="{66258E45-F319-4588-9BD7-34A5262494C8}" destId="{F5EDA560-341A-484F-A37B-0640362714EB}" srcOrd="16" destOrd="0" presId="urn:microsoft.com/office/officeart/2005/8/layout/list1"/>
    <dgm:cxn modelId="{0F3DE90E-F724-4AC9-BC3D-CA4E462186C6}" type="presParOf" srcId="{F5EDA560-341A-484F-A37B-0640362714EB}" destId="{55866BEF-99A3-4E06-B013-8CD2B0BF8FFB}" srcOrd="0" destOrd="0" presId="urn:microsoft.com/office/officeart/2005/8/layout/list1"/>
    <dgm:cxn modelId="{16E91A92-FBDA-443B-96E4-4BB67BD45015}" type="presParOf" srcId="{F5EDA560-341A-484F-A37B-0640362714EB}" destId="{4A12242D-0532-4569-A475-BCC7E245888C}" srcOrd="1" destOrd="0" presId="urn:microsoft.com/office/officeart/2005/8/layout/list1"/>
    <dgm:cxn modelId="{AE3CA97C-9C7E-4EB1-A200-93B7AD5D5F4C}" type="presParOf" srcId="{66258E45-F319-4588-9BD7-34A5262494C8}" destId="{1303A3E4-B2E8-4D17-9478-6B0C78AE2663}" srcOrd="17" destOrd="0" presId="urn:microsoft.com/office/officeart/2005/8/layout/list1"/>
    <dgm:cxn modelId="{5C895856-208B-4DCB-88B1-158BBA7A3C7F}" type="presParOf" srcId="{66258E45-F319-4588-9BD7-34A5262494C8}" destId="{47F4FCD4-4C0E-4EF1-8457-D78173E86A39}" srcOrd="18" destOrd="0" presId="urn:microsoft.com/office/officeart/2005/8/layout/list1"/>
    <dgm:cxn modelId="{6E435C0E-3CAF-4F7E-AF45-6470058B7847}" type="presParOf" srcId="{66258E45-F319-4588-9BD7-34A5262494C8}" destId="{A221BB2B-6B9B-4945-AC6C-C376C125AFE1}" srcOrd="19" destOrd="0" presId="urn:microsoft.com/office/officeart/2005/8/layout/list1"/>
    <dgm:cxn modelId="{63EB56D2-4EA8-465B-8A63-367F95FCADD5}" type="presParOf" srcId="{66258E45-F319-4588-9BD7-34A5262494C8}" destId="{799D11FC-F312-4AEF-864F-89FFBD315450}" srcOrd="20" destOrd="0" presId="urn:microsoft.com/office/officeart/2005/8/layout/list1"/>
    <dgm:cxn modelId="{FA6428F3-D623-4C70-8483-77A29EF20526}" type="presParOf" srcId="{799D11FC-F312-4AEF-864F-89FFBD315450}" destId="{B56661F1-5C9F-46D5-8A70-6FEAB9D3789C}" srcOrd="0" destOrd="0" presId="urn:microsoft.com/office/officeart/2005/8/layout/list1"/>
    <dgm:cxn modelId="{49C0FA17-1FBD-40F7-992F-998B8C93993E}" type="presParOf" srcId="{799D11FC-F312-4AEF-864F-89FFBD315450}" destId="{1709E6D0-0C01-4BD1-8FC4-EAA40B5D3EAA}" srcOrd="1" destOrd="0" presId="urn:microsoft.com/office/officeart/2005/8/layout/list1"/>
    <dgm:cxn modelId="{30E7A7CC-2841-4DEE-AFA7-94AE442DBAF2}" type="presParOf" srcId="{66258E45-F319-4588-9BD7-34A5262494C8}" destId="{F5AC2B9F-BF38-4BD9-8830-5E178C1A1768}" srcOrd="21" destOrd="0" presId="urn:microsoft.com/office/officeart/2005/8/layout/list1"/>
    <dgm:cxn modelId="{BD8145FE-C744-4B13-BA49-9F2B0237B129}" type="presParOf" srcId="{66258E45-F319-4588-9BD7-34A5262494C8}" destId="{6273AF32-B4FF-40B3-913D-D7AA872C77FA}" srcOrd="22" destOrd="0" presId="urn:microsoft.com/office/officeart/2005/8/layout/list1"/>
    <dgm:cxn modelId="{FBD586B0-5780-42C1-BD50-32D43B7B415C}" type="presParOf" srcId="{66258E45-F319-4588-9BD7-34A5262494C8}" destId="{33B37CE7-1735-4068-B9E6-5F896157B831}" srcOrd="23" destOrd="0" presId="urn:microsoft.com/office/officeart/2005/8/layout/list1"/>
    <dgm:cxn modelId="{CA3EF4B3-3B24-4B38-B5F8-4C3E75209264}" type="presParOf" srcId="{66258E45-F319-4588-9BD7-34A5262494C8}" destId="{02380919-3CEA-45F3-8D30-30D81E3DD993}" srcOrd="24" destOrd="0" presId="urn:microsoft.com/office/officeart/2005/8/layout/list1"/>
    <dgm:cxn modelId="{FEA7C8CA-1B9D-412B-A057-363ACDCB02CE}" type="presParOf" srcId="{02380919-3CEA-45F3-8D30-30D81E3DD993}" destId="{DE0DDC16-15C1-4EFF-8DBC-C0ECA5306878}" srcOrd="0" destOrd="0" presId="urn:microsoft.com/office/officeart/2005/8/layout/list1"/>
    <dgm:cxn modelId="{061FB1C2-4B2B-44B3-8F8F-4E17933D25E2}" type="presParOf" srcId="{02380919-3CEA-45F3-8D30-30D81E3DD993}" destId="{1D95D866-AC0D-4D97-A427-560368BBA1D5}" srcOrd="1" destOrd="0" presId="urn:microsoft.com/office/officeart/2005/8/layout/list1"/>
    <dgm:cxn modelId="{9300663A-0C11-406E-A400-B5225240C03B}" type="presParOf" srcId="{66258E45-F319-4588-9BD7-34A5262494C8}" destId="{3F119A9A-E9DD-45E5-ABBA-CB0BA6E80F5E}" srcOrd="25" destOrd="0" presId="urn:microsoft.com/office/officeart/2005/8/layout/list1"/>
    <dgm:cxn modelId="{44AA6BCE-6F5F-47E3-A379-EF135911B4BD}" type="presParOf" srcId="{66258E45-F319-4588-9BD7-34A5262494C8}" destId="{2B5FEE48-7903-4DBD-9F29-64887EF3E146}" srcOrd="26" destOrd="0" presId="urn:microsoft.com/office/officeart/2005/8/layout/list1"/>
    <dgm:cxn modelId="{8B6CCDA6-FF7C-4B62-99A2-12B284083083}" type="presParOf" srcId="{66258E45-F319-4588-9BD7-34A5262494C8}" destId="{0BBBA53F-4388-4F23-B9B5-C97365E19E1D}" srcOrd="27" destOrd="0" presId="urn:microsoft.com/office/officeart/2005/8/layout/list1"/>
    <dgm:cxn modelId="{239AB4C7-7472-4661-A8B9-89B67B0F2A3C}" type="presParOf" srcId="{66258E45-F319-4588-9BD7-34A5262494C8}" destId="{531561E6-F6F9-4E94-AE47-F024D515DDB1}" srcOrd="28" destOrd="0" presId="urn:microsoft.com/office/officeart/2005/8/layout/list1"/>
    <dgm:cxn modelId="{C8B957A9-B9E0-4FCC-A090-5B47381E576B}" type="presParOf" srcId="{531561E6-F6F9-4E94-AE47-F024D515DDB1}" destId="{6EA19EC2-B20F-4281-B97F-BB243B11278E}" srcOrd="0" destOrd="0" presId="urn:microsoft.com/office/officeart/2005/8/layout/list1"/>
    <dgm:cxn modelId="{D95B61AF-5D57-45A1-8BCD-4FDA2295F718}" type="presParOf" srcId="{531561E6-F6F9-4E94-AE47-F024D515DDB1}" destId="{751FE651-2D09-4352-AB85-F34A572A069C}" srcOrd="1" destOrd="0" presId="urn:microsoft.com/office/officeart/2005/8/layout/list1"/>
    <dgm:cxn modelId="{701BB3FC-FD0D-4516-8616-2BD8DD3144F3}" type="presParOf" srcId="{66258E45-F319-4588-9BD7-34A5262494C8}" destId="{FE74B3CD-0397-4ADC-AA38-792AFA6A8C4E}" srcOrd="29" destOrd="0" presId="urn:microsoft.com/office/officeart/2005/8/layout/list1"/>
    <dgm:cxn modelId="{338A240D-7A3D-481C-9ACC-CACA5068BBBB}" type="presParOf" srcId="{66258E45-F319-4588-9BD7-34A5262494C8}" destId="{20C6F198-C83F-4815-BEED-959AC18E152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6C854-1B4D-47E0-B5F5-9AC93935ED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52044-CD5D-4453-AE73-65755D313746}">
      <dgm:prSet phldrT="[Текст]"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Кафедра </a:t>
          </a:r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 труда и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законодательства о труде</a:t>
          </a:r>
          <a:endParaRPr lang="ru-RU" dirty="0"/>
        </a:p>
      </dgm:t>
    </dgm:pt>
    <dgm:pt modelId="{75163613-B5C4-4343-8377-B06CA47EF476}" type="parTrans" cxnId="{738DEFFA-FF12-4A16-834A-7F55CE0F33BF}">
      <dgm:prSet/>
      <dgm:spPr/>
      <dgm:t>
        <a:bodyPr/>
        <a:lstStyle/>
        <a:p>
          <a:endParaRPr lang="ru-RU"/>
        </a:p>
      </dgm:t>
    </dgm:pt>
    <dgm:pt modelId="{23F38A76-27FF-4413-A02F-DEA1C8531CF4}" type="sibTrans" cxnId="{738DEFFA-FF12-4A16-834A-7F55CE0F33BF}">
      <dgm:prSet/>
      <dgm:spPr/>
      <dgm:t>
        <a:bodyPr/>
        <a:lstStyle/>
        <a:p>
          <a:endParaRPr lang="ru-RU"/>
        </a:p>
      </dgm:t>
    </dgm:pt>
    <dgm:pt modelId="{6D6D29EF-2E2E-4817-86FD-D3F936C5ED07}">
      <dgm:prSet/>
      <dgm:spPr>
        <a:solidFill>
          <a:srgbClr val="354AB1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Научно-образовательный </a:t>
          </a:r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</a:t>
          </a:r>
          <a:r>
            <a:rPr lang="ru-RU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 труда и промышленной безопасности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E53655-47B7-414E-A94A-8547DE7490EB}" type="parTrans" cxnId="{4CD1A807-D5A9-4455-8C10-CA9B6BA8AB3C}">
      <dgm:prSet/>
      <dgm:spPr/>
      <dgm:t>
        <a:bodyPr/>
        <a:lstStyle/>
        <a:p>
          <a:endParaRPr lang="ru-RU"/>
        </a:p>
      </dgm:t>
    </dgm:pt>
    <dgm:pt modelId="{745224D5-00E9-4A84-A815-3F5C7CA75A03}" type="sibTrans" cxnId="{4CD1A807-D5A9-4455-8C10-CA9B6BA8AB3C}">
      <dgm:prSet/>
      <dgm:spPr/>
      <dgm:t>
        <a:bodyPr/>
        <a:lstStyle/>
        <a:p>
          <a:endParaRPr lang="ru-RU"/>
        </a:p>
      </dgm:t>
    </dgm:pt>
    <dgm:pt modelId="{B17F7001-0F98-496A-946E-0C0200FF22BE}" type="pres">
      <dgm:prSet presAssocID="{8CE6C854-1B4D-47E0-B5F5-9AC93935ED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E0A9F11F-A75A-4440-86CA-E28BA1631EDC}" type="pres">
      <dgm:prSet presAssocID="{79B52044-CD5D-4453-AE73-65755D313746}" presName="parentLin" presStyleCnt="0"/>
      <dgm:spPr/>
    </dgm:pt>
    <dgm:pt modelId="{9E08AB82-B53E-4E6C-A806-6A2F10D87160}" type="pres">
      <dgm:prSet presAssocID="{79B52044-CD5D-4453-AE73-65755D313746}" presName="parentLeftMargin" presStyleLbl="node1" presStyleIdx="0" presStyleCnt="2"/>
      <dgm:spPr/>
      <dgm:t>
        <a:bodyPr/>
        <a:lstStyle/>
        <a:p>
          <a:endParaRPr lang="be-BY"/>
        </a:p>
      </dgm:t>
    </dgm:pt>
    <dgm:pt modelId="{75D868CB-1E04-4853-86E4-519B1DF154A2}" type="pres">
      <dgm:prSet presAssocID="{79B52044-CD5D-4453-AE73-65755D313746}" presName="parentText" presStyleLbl="node1" presStyleIdx="0" presStyleCnt="2" custScaleX="132401" custScaleY="117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AC64B-8E62-4234-ABDB-50203039A46C}" type="pres">
      <dgm:prSet presAssocID="{79B52044-CD5D-4453-AE73-65755D313746}" presName="negativeSpace" presStyleCnt="0"/>
      <dgm:spPr/>
    </dgm:pt>
    <dgm:pt modelId="{85F7C168-6F9F-4D79-B6F2-8156786CE45D}" type="pres">
      <dgm:prSet presAssocID="{79B52044-CD5D-4453-AE73-65755D313746}" presName="childText" presStyleLbl="conFgAcc1" presStyleIdx="0" presStyleCnt="2">
        <dgm:presLayoutVars>
          <dgm:bulletEnabled val="1"/>
        </dgm:presLayoutVars>
      </dgm:prSet>
      <dgm:spPr/>
    </dgm:pt>
    <dgm:pt modelId="{10B4CD16-895B-4712-9F15-B5D2F11B894A}" type="pres">
      <dgm:prSet presAssocID="{23F38A76-27FF-4413-A02F-DEA1C8531CF4}" presName="spaceBetweenRectangles" presStyleCnt="0"/>
      <dgm:spPr/>
    </dgm:pt>
    <dgm:pt modelId="{273F9727-0F30-44F2-AD31-EE77E487E0D4}" type="pres">
      <dgm:prSet presAssocID="{6D6D29EF-2E2E-4817-86FD-D3F936C5ED07}" presName="parentLin" presStyleCnt="0"/>
      <dgm:spPr/>
    </dgm:pt>
    <dgm:pt modelId="{0B8F9C4D-8639-4F3A-93BD-D6EB07BF1DE0}" type="pres">
      <dgm:prSet presAssocID="{6D6D29EF-2E2E-4817-86FD-D3F936C5ED07}" presName="parentLeftMargin" presStyleLbl="node1" presStyleIdx="0" presStyleCnt="2"/>
      <dgm:spPr/>
      <dgm:t>
        <a:bodyPr/>
        <a:lstStyle/>
        <a:p>
          <a:endParaRPr lang="be-BY"/>
        </a:p>
      </dgm:t>
    </dgm:pt>
    <dgm:pt modelId="{13164F6D-FC87-46B9-B8D5-00802311E856}" type="pres">
      <dgm:prSet presAssocID="{6D6D29EF-2E2E-4817-86FD-D3F936C5ED07}" presName="parentText" presStyleLbl="node1" presStyleIdx="1" presStyleCnt="2" custScaleX="142997" custScaleY="174123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0E2C46E-13A1-4885-8D20-207A67C033BC}" type="pres">
      <dgm:prSet presAssocID="{6D6D29EF-2E2E-4817-86FD-D3F936C5ED07}" presName="negativeSpace" presStyleCnt="0"/>
      <dgm:spPr/>
    </dgm:pt>
    <dgm:pt modelId="{B7158D83-052A-4552-A420-342A704FEDF6}" type="pres">
      <dgm:prSet presAssocID="{6D6D29EF-2E2E-4817-86FD-D3F936C5ED0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0055047-9BC7-4F2B-B7E5-834856A437B0}" type="presOf" srcId="{79B52044-CD5D-4453-AE73-65755D313746}" destId="{75D868CB-1E04-4853-86E4-519B1DF154A2}" srcOrd="1" destOrd="0" presId="urn:microsoft.com/office/officeart/2005/8/layout/list1"/>
    <dgm:cxn modelId="{738DEFFA-FF12-4A16-834A-7F55CE0F33BF}" srcId="{8CE6C854-1B4D-47E0-B5F5-9AC93935EDA6}" destId="{79B52044-CD5D-4453-AE73-65755D313746}" srcOrd="0" destOrd="0" parTransId="{75163613-B5C4-4343-8377-B06CA47EF476}" sibTransId="{23F38A76-27FF-4413-A02F-DEA1C8531CF4}"/>
    <dgm:cxn modelId="{DACCA5C1-2E90-4EB4-B101-891E6179422E}" type="presOf" srcId="{6D6D29EF-2E2E-4817-86FD-D3F936C5ED07}" destId="{0B8F9C4D-8639-4F3A-93BD-D6EB07BF1DE0}" srcOrd="0" destOrd="0" presId="urn:microsoft.com/office/officeart/2005/8/layout/list1"/>
    <dgm:cxn modelId="{066908EE-9FD9-4C71-92C0-F45A6DB3AF74}" type="presOf" srcId="{8CE6C854-1B4D-47E0-B5F5-9AC93935EDA6}" destId="{B17F7001-0F98-496A-946E-0C0200FF22BE}" srcOrd="0" destOrd="0" presId="urn:microsoft.com/office/officeart/2005/8/layout/list1"/>
    <dgm:cxn modelId="{4CD1A807-D5A9-4455-8C10-CA9B6BA8AB3C}" srcId="{8CE6C854-1B4D-47E0-B5F5-9AC93935EDA6}" destId="{6D6D29EF-2E2E-4817-86FD-D3F936C5ED07}" srcOrd="1" destOrd="0" parTransId="{8CE53655-47B7-414E-A94A-8547DE7490EB}" sibTransId="{745224D5-00E9-4A84-A815-3F5C7CA75A03}"/>
    <dgm:cxn modelId="{F01B8CB7-1DD6-4F2A-9DCE-C3AA840FE2C6}" type="presOf" srcId="{6D6D29EF-2E2E-4817-86FD-D3F936C5ED07}" destId="{13164F6D-FC87-46B9-B8D5-00802311E856}" srcOrd="1" destOrd="0" presId="urn:microsoft.com/office/officeart/2005/8/layout/list1"/>
    <dgm:cxn modelId="{6F5B0243-2695-4E70-8C15-B220960FD675}" type="presOf" srcId="{79B52044-CD5D-4453-AE73-65755D313746}" destId="{9E08AB82-B53E-4E6C-A806-6A2F10D87160}" srcOrd="0" destOrd="0" presId="urn:microsoft.com/office/officeart/2005/8/layout/list1"/>
    <dgm:cxn modelId="{F5FBE961-2007-4A0C-B8B0-F72AA136BD18}" type="presParOf" srcId="{B17F7001-0F98-496A-946E-0C0200FF22BE}" destId="{E0A9F11F-A75A-4440-86CA-E28BA1631EDC}" srcOrd="0" destOrd="0" presId="urn:microsoft.com/office/officeart/2005/8/layout/list1"/>
    <dgm:cxn modelId="{5111661A-5F39-4A27-90C1-D05E359A9103}" type="presParOf" srcId="{E0A9F11F-A75A-4440-86CA-E28BA1631EDC}" destId="{9E08AB82-B53E-4E6C-A806-6A2F10D87160}" srcOrd="0" destOrd="0" presId="urn:microsoft.com/office/officeart/2005/8/layout/list1"/>
    <dgm:cxn modelId="{E1AE204A-DC39-4B18-8521-21C29F3F3575}" type="presParOf" srcId="{E0A9F11F-A75A-4440-86CA-E28BA1631EDC}" destId="{75D868CB-1E04-4853-86E4-519B1DF154A2}" srcOrd="1" destOrd="0" presId="urn:microsoft.com/office/officeart/2005/8/layout/list1"/>
    <dgm:cxn modelId="{FBD67602-7621-432D-8ACB-AC0B5CF36E50}" type="presParOf" srcId="{B17F7001-0F98-496A-946E-0C0200FF22BE}" destId="{F8AAC64B-8E62-4234-ABDB-50203039A46C}" srcOrd="1" destOrd="0" presId="urn:microsoft.com/office/officeart/2005/8/layout/list1"/>
    <dgm:cxn modelId="{CF1AA341-C834-4FA2-AB36-6F966A26E3A0}" type="presParOf" srcId="{B17F7001-0F98-496A-946E-0C0200FF22BE}" destId="{85F7C168-6F9F-4D79-B6F2-8156786CE45D}" srcOrd="2" destOrd="0" presId="urn:microsoft.com/office/officeart/2005/8/layout/list1"/>
    <dgm:cxn modelId="{00F0BBF7-5DD9-4D93-9588-1F9E96A49D75}" type="presParOf" srcId="{B17F7001-0F98-496A-946E-0C0200FF22BE}" destId="{10B4CD16-895B-4712-9F15-B5D2F11B894A}" srcOrd="3" destOrd="0" presId="urn:microsoft.com/office/officeart/2005/8/layout/list1"/>
    <dgm:cxn modelId="{E071FF26-FC62-4ECB-8DC6-638A555D1855}" type="presParOf" srcId="{B17F7001-0F98-496A-946E-0C0200FF22BE}" destId="{273F9727-0F30-44F2-AD31-EE77E487E0D4}" srcOrd="4" destOrd="0" presId="urn:microsoft.com/office/officeart/2005/8/layout/list1"/>
    <dgm:cxn modelId="{F2F04E97-2F6D-4A92-9BD0-F7AF520986BD}" type="presParOf" srcId="{273F9727-0F30-44F2-AD31-EE77E487E0D4}" destId="{0B8F9C4D-8639-4F3A-93BD-D6EB07BF1DE0}" srcOrd="0" destOrd="0" presId="urn:microsoft.com/office/officeart/2005/8/layout/list1"/>
    <dgm:cxn modelId="{19E1788D-CB66-404B-9833-E839BE0A06DE}" type="presParOf" srcId="{273F9727-0F30-44F2-AD31-EE77E487E0D4}" destId="{13164F6D-FC87-46B9-B8D5-00802311E856}" srcOrd="1" destOrd="0" presId="urn:microsoft.com/office/officeart/2005/8/layout/list1"/>
    <dgm:cxn modelId="{7722ABB8-78EF-41ED-A378-CF93E01245FC}" type="presParOf" srcId="{B17F7001-0F98-496A-946E-0C0200FF22BE}" destId="{B0E2C46E-13A1-4885-8D20-207A67C033BC}" srcOrd="5" destOrd="0" presId="urn:microsoft.com/office/officeart/2005/8/layout/list1"/>
    <dgm:cxn modelId="{D20464A4-FA90-4ED2-8D95-CBECEEEC2270}" type="presParOf" srcId="{B17F7001-0F98-496A-946E-0C0200FF22BE}" destId="{B7158D83-052A-4552-A420-342A704FED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3E5ED5-E8A8-4061-BC0B-9089629BD2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16CD1D-C431-40F8-9588-436308E26759}">
      <dgm:prSet phldrT="[Текст]"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информационных технологий в образовании</a:t>
          </a:r>
          <a:endParaRPr lang="ru-RU" dirty="0"/>
        </a:p>
      </dgm:t>
    </dgm:pt>
    <dgm:pt modelId="{54F04E69-959C-4E20-B38E-5F1C0A67426C}" type="parTrans" cxnId="{16CADA81-E087-4A89-814E-E34D035C9B33}">
      <dgm:prSet/>
      <dgm:spPr/>
      <dgm:t>
        <a:bodyPr/>
        <a:lstStyle/>
        <a:p>
          <a:endParaRPr lang="ru-RU"/>
        </a:p>
      </dgm:t>
    </dgm:pt>
    <dgm:pt modelId="{39C837DA-B5AB-4E40-BDE5-0C51AD220C45}" type="sibTrans" cxnId="{16CADA81-E087-4A89-814E-E34D035C9B33}">
      <dgm:prSet/>
      <dgm:spPr/>
      <dgm:t>
        <a:bodyPr/>
        <a:lstStyle/>
        <a:p>
          <a:endParaRPr lang="ru-RU"/>
        </a:p>
      </dgm:t>
    </dgm:pt>
    <dgm:pt modelId="{4EBCA5D7-D135-4024-9C89-0B7F44084C88}">
      <dgm:prSet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историко-культурного наследия Беларуси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BF8982-DA87-4DB4-944A-A263EE73B612}" type="parTrans" cxnId="{FB7BF5A7-A227-4BB3-B0D7-BF364E5B77B6}">
      <dgm:prSet/>
      <dgm:spPr/>
      <dgm:t>
        <a:bodyPr/>
        <a:lstStyle/>
        <a:p>
          <a:endParaRPr lang="ru-RU"/>
        </a:p>
      </dgm:t>
    </dgm:pt>
    <dgm:pt modelId="{59437F7F-DE08-468F-957F-CEC9D45628C6}" type="sibTrans" cxnId="{FB7BF5A7-A227-4BB3-B0D7-BF364E5B77B6}">
      <dgm:prSet/>
      <dgm:spPr/>
      <dgm:t>
        <a:bodyPr/>
        <a:lstStyle/>
        <a:p>
          <a:endParaRPr lang="ru-RU"/>
        </a:p>
      </dgm:t>
    </dgm:pt>
    <dgm:pt modelId="{4E6D8C81-33FF-488E-8143-57FF0A8737F8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молодежной политики</a:t>
          </a:r>
          <a:r>
            <a: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социокультурных коммуникаций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8D15BF-C5BF-4152-B043-4C25D45944F9}" type="parTrans" cxnId="{15801E60-72D9-4018-89A7-C2D491338EEE}">
      <dgm:prSet/>
      <dgm:spPr/>
      <dgm:t>
        <a:bodyPr/>
        <a:lstStyle/>
        <a:p>
          <a:endParaRPr lang="ru-RU"/>
        </a:p>
      </dgm:t>
    </dgm:pt>
    <dgm:pt modelId="{16012FE2-21B9-4981-A827-5AD043E8AE24}" type="sibTrans" cxnId="{15801E60-72D9-4018-89A7-C2D491338EEE}">
      <dgm:prSet/>
      <dgm:spPr/>
      <dgm:t>
        <a:bodyPr/>
        <a:lstStyle/>
        <a:p>
          <a:endParaRPr lang="ru-RU"/>
        </a:p>
      </dgm:t>
    </dgm:pt>
    <dgm:pt modelId="{EFADCFDB-04FD-49D2-8075-5E27F48ABB55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проектирования образовательных систем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0E89F-7DAB-45BE-BDF8-D3A024EC7404}" type="parTrans" cxnId="{E55D4F4D-F8B6-4281-BBAB-BFF95DC1C23B}">
      <dgm:prSet/>
      <dgm:spPr/>
      <dgm:t>
        <a:bodyPr/>
        <a:lstStyle/>
        <a:p>
          <a:endParaRPr lang="ru-RU"/>
        </a:p>
      </dgm:t>
    </dgm:pt>
    <dgm:pt modelId="{750E54DC-70B5-4BB0-800A-D87378A5BF24}" type="sibTrans" cxnId="{E55D4F4D-F8B6-4281-BBAB-BFF95DC1C23B}">
      <dgm:prSet/>
      <dgm:spPr/>
      <dgm:t>
        <a:bodyPr/>
        <a:lstStyle/>
        <a:p>
          <a:endParaRPr lang="ru-RU"/>
        </a:p>
      </dgm:t>
    </dgm:pt>
    <dgm:pt modelId="{AEC3EB38-F7AE-47AE-848F-3CEC8E1658AF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психологии педагогического мастерства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A989F-3470-47AC-9732-EAAC3951F738}" type="parTrans" cxnId="{B6AB1D75-0F28-4B95-A398-BEBB6E053DCE}">
      <dgm:prSet/>
      <dgm:spPr/>
      <dgm:t>
        <a:bodyPr/>
        <a:lstStyle/>
        <a:p>
          <a:endParaRPr lang="ru-RU"/>
        </a:p>
      </dgm:t>
    </dgm:pt>
    <dgm:pt modelId="{430232F7-ABC5-40C8-91B4-BDE8E71F78B2}" type="sibTrans" cxnId="{B6AB1D75-0F28-4B95-A398-BEBB6E053DCE}">
      <dgm:prSet/>
      <dgm:spPr/>
      <dgm:t>
        <a:bodyPr/>
        <a:lstStyle/>
        <a:p>
          <a:endParaRPr lang="ru-RU"/>
        </a:p>
      </dgm:t>
    </dgm:pt>
    <dgm:pt modelId="{D02DF9CD-489D-4223-AF91-FCDAC508E150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современного естествознания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6C5C6-366D-421B-B069-B7DA23C86616}" type="parTrans" cxnId="{A30C77F6-9D2E-4591-B635-AE33C1E7EE32}">
      <dgm:prSet/>
      <dgm:spPr/>
      <dgm:t>
        <a:bodyPr/>
        <a:lstStyle/>
        <a:p>
          <a:endParaRPr lang="ru-RU"/>
        </a:p>
      </dgm:t>
    </dgm:pt>
    <dgm:pt modelId="{44A9E6C0-882F-4C8B-896D-B500862F1420}" type="sibTrans" cxnId="{A30C77F6-9D2E-4591-B635-AE33C1E7EE32}">
      <dgm:prSet/>
      <dgm:spPr/>
      <dgm:t>
        <a:bodyPr/>
        <a:lstStyle/>
        <a:p>
          <a:endParaRPr lang="ru-RU"/>
        </a:p>
      </dgm:t>
    </dgm:pt>
    <dgm:pt modelId="{9F93F98B-FC93-4A11-9885-973C17B9026F}">
      <dgm:prSet/>
      <dgm:spPr>
        <a:solidFill>
          <a:srgbClr val="354AB1"/>
        </a:solidFill>
      </dgm:spPr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 и методологии университетского образования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1D417E-14B5-4E80-844D-4D31D096B65B}" type="parTrans" cxnId="{DA535A3E-42FE-476B-88E9-C90ED481AA46}">
      <dgm:prSet/>
      <dgm:spPr/>
      <dgm:t>
        <a:bodyPr/>
        <a:lstStyle/>
        <a:p>
          <a:endParaRPr lang="ru-RU"/>
        </a:p>
      </dgm:t>
    </dgm:pt>
    <dgm:pt modelId="{71A77884-4FCC-4CAB-BD50-C826340B2BB0}" type="sibTrans" cxnId="{DA535A3E-42FE-476B-88E9-C90ED481AA46}">
      <dgm:prSet/>
      <dgm:spPr/>
      <dgm:t>
        <a:bodyPr/>
        <a:lstStyle/>
        <a:p>
          <a:endParaRPr lang="ru-RU"/>
        </a:p>
      </dgm:t>
    </dgm:pt>
    <dgm:pt modelId="{353A58DB-EB01-4723-B82E-A0A87AB2A769}">
      <dgm:prSet/>
      <dgm:spPr/>
      <dgm:t>
        <a:bodyPr/>
        <a:lstStyle/>
        <a:p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 и экономики высшей школы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75BB5-6C8E-41DF-ADA7-F1AFFE1C2448}" type="parTrans" cxnId="{B2203119-AB61-4D47-A192-CF9524FF286D}">
      <dgm:prSet/>
      <dgm:spPr/>
      <dgm:t>
        <a:bodyPr/>
        <a:lstStyle/>
        <a:p>
          <a:endParaRPr lang="ru-RU"/>
        </a:p>
      </dgm:t>
    </dgm:pt>
    <dgm:pt modelId="{5AC160BD-4294-4A03-8EEB-C67DDF7A3CEC}" type="sibTrans" cxnId="{B2203119-AB61-4D47-A192-CF9524FF286D}">
      <dgm:prSet/>
      <dgm:spPr/>
      <dgm:t>
        <a:bodyPr/>
        <a:lstStyle/>
        <a:p>
          <a:endParaRPr lang="ru-RU"/>
        </a:p>
      </dgm:t>
    </dgm:pt>
    <dgm:pt modelId="{66258E45-F319-4588-9BD7-34A5262494C8}" type="pres">
      <dgm:prSet presAssocID="{8A3E5ED5-E8A8-4061-BC0B-9089629BD2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984489E6-846F-4D8F-B2DE-25D1B25C1D29}" type="pres">
      <dgm:prSet presAssocID="{2B16CD1D-C431-40F8-9588-436308E26759}" presName="parentLin" presStyleCnt="0"/>
      <dgm:spPr/>
    </dgm:pt>
    <dgm:pt modelId="{BDC3762D-EEC4-43FB-99B1-4CD21B0241EA}" type="pres">
      <dgm:prSet presAssocID="{2B16CD1D-C431-40F8-9588-436308E26759}" presName="parentLeftMargin" presStyleLbl="node1" presStyleIdx="0" presStyleCnt="8"/>
      <dgm:spPr/>
      <dgm:t>
        <a:bodyPr/>
        <a:lstStyle/>
        <a:p>
          <a:endParaRPr lang="be-BY"/>
        </a:p>
      </dgm:t>
    </dgm:pt>
    <dgm:pt modelId="{23FE709D-39EE-4380-8BC2-32BB3629A05A}" type="pres">
      <dgm:prSet presAssocID="{2B16CD1D-C431-40F8-9588-436308E26759}" presName="parentText" presStyleLbl="node1" presStyleIdx="0" presStyleCnt="8" custLinFactNeighborX="-3794" custLinFactNeighborY="10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769B-BD2F-44A0-B00A-A629B3F5C010}" type="pres">
      <dgm:prSet presAssocID="{2B16CD1D-C431-40F8-9588-436308E26759}" presName="negativeSpace" presStyleCnt="0"/>
      <dgm:spPr/>
    </dgm:pt>
    <dgm:pt modelId="{B84955E3-B14E-47DC-A9F8-CB4587D58019}" type="pres">
      <dgm:prSet presAssocID="{2B16CD1D-C431-40F8-9588-436308E26759}" presName="childText" presStyleLbl="conFgAcc1" presStyleIdx="0" presStyleCnt="8" custLinFactNeighborX="948" custLinFactNeighborY="38973">
        <dgm:presLayoutVars>
          <dgm:bulletEnabled val="1"/>
        </dgm:presLayoutVars>
      </dgm:prSet>
      <dgm:spPr/>
    </dgm:pt>
    <dgm:pt modelId="{2EC56B45-3993-47FD-9C8D-7E2DECFF4385}" type="pres">
      <dgm:prSet presAssocID="{39C837DA-B5AB-4E40-BDE5-0C51AD220C45}" presName="spaceBetweenRectangles" presStyleCnt="0"/>
      <dgm:spPr/>
    </dgm:pt>
    <dgm:pt modelId="{D14C4750-FAF3-4004-ADD4-7BE1293B2D83}" type="pres">
      <dgm:prSet presAssocID="{4EBCA5D7-D135-4024-9C89-0B7F44084C88}" presName="parentLin" presStyleCnt="0"/>
      <dgm:spPr/>
    </dgm:pt>
    <dgm:pt modelId="{FEE63E92-4AE6-48B1-A719-7AE49AEE6FAA}" type="pres">
      <dgm:prSet presAssocID="{4EBCA5D7-D135-4024-9C89-0B7F44084C88}" presName="parentLeftMargin" presStyleLbl="node1" presStyleIdx="0" presStyleCnt="8"/>
      <dgm:spPr/>
      <dgm:t>
        <a:bodyPr/>
        <a:lstStyle/>
        <a:p>
          <a:endParaRPr lang="be-BY"/>
        </a:p>
      </dgm:t>
    </dgm:pt>
    <dgm:pt modelId="{5F7240F5-BD55-471B-A2F7-DED5262B33D7}" type="pres">
      <dgm:prSet presAssocID="{4EBCA5D7-D135-4024-9C89-0B7F44084C8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F22853C-7F04-4681-B62E-3E2620FF8011}" type="pres">
      <dgm:prSet presAssocID="{4EBCA5D7-D135-4024-9C89-0B7F44084C88}" presName="negativeSpace" presStyleCnt="0"/>
      <dgm:spPr/>
    </dgm:pt>
    <dgm:pt modelId="{A4D0477F-08F1-454E-85E0-B4F9FA607FE3}" type="pres">
      <dgm:prSet presAssocID="{4EBCA5D7-D135-4024-9C89-0B7F44084C88}" presName="childText" presStyleLbl="conFgAcc1" presStyleIdx="1" presStyleCnt="8">
        <dgm:presLayoutVars>
          <dgm:bulletEnabled val="1"/>
        </dgm:presLayoutVars>
      </dgm:prSet>
      <dgm:spPr/>
    </dgm:pt>
    <dgm:pt modelId="{F8A7F919-2660-4D54-A55B-C7236200669D}" type="pres">
      <dgm:prSet presAssocID="{59437F7F-DE08-468F-957F-CEC9D45628C6}" presName="spaceBetweenRectangles" presStyleCnt="0"/>
      <dgm:spPr/>
    </dgm:pt>
    <dgm:pt modelId="{B33D3EFD-4F18-4A6A-A592-C22EC6FEE730}" type="pres">
      <dgm:prSet presAssocID="{4E6D8C81-33FF-488E-8143-57FF0A8737F8}" presName="parentLin" presStyleCnt="0"/>
      <dgm:spPr/>
    </dgm:pt>
    <dgm:pt modelId="{A8173EFC-A029-47C4-B0BE-929E2BCAF147}" type="pres">
      <dgm:prSet presAssocID="{4E6D8C81-33FF-488E-8143-57FF0A8737F8}" presName="parentLeftMargin" presStyleLbl="node1" presStyleIdx="1" presStyleCnt="8"/>
      <dgm:spPr/>
      <dgm:t>
        <a:bodyPr/>
        <a:lstStyle/>
        <a:p>
          <a:endParaRPr lang="be-BY"/>
        </a:p>
      </dgm:t>
    </dgm:pt>
    <dgm:pt modelId="{15BF487A-05A7-47CC-A43A-1E978B65D9C8}" type="pres">
      <dgm:prSet presAssocID="{4E6D8C81-33FF-488E-8143-57FF0A8737F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4299302-2BB0-4213-A3DA-C9BD2DBDDD98}" type="pres">
      <dgm:prSet presAssocID="{4E6D8C81-33FF-488E-8143-57FF0A8737F8}" presName="negativeSpace" presStyleCnt="0"/>
      <dgm:spPr/>
    </dgm:pt>
    <dgm:pt modelId="{B409D86D-C4CD-4637-AC32-C6708E1C3E20}" type="pres">
      <dgm:prSet presAssocID="{4E6D8C81-33FF-488E-8143-57FF0A8737F8}" presName="childText" presStyleLbl="conFgAcc1" presStyleIdx="2" presStyleCnt="8">
        <dgm:presLayoutVars>
          <dgm:bulletEnabled val="1"/>
        </dgm:presLayoutVars>
      </dgm:prSet>
      <dgm:spPr/>
    </dgm:pt>
    <dgm:pt modelId="{772F31DC-310A-4464-8DBB-AAA517CC307E}" type="pres">
      <dgm:prSet presAssocID="{16012FE2-21B9-4981-A827-5AD043E8AE24}" presName="spaceBetweenRectangles" presStyleCnt="0"/>
      <dgm:spPr/>
    </dgm:pt>
    <dgm:pt modelId="{7C6FD97B-0383-4CC1-9DC4-94993EA18BDD}" type="pres">
      <dgm:prSet presAssocID="{EFADCFDB-04FD-49D2-8075-5E27F48ABB55}" presName="parentLin" presStyleCnt="0"/>
      <dgm:spPr/>
    </dgm:pt>
    <dgm:pt modelId="{3782BA32-0DD4-4EB3-91D6-1A251AB5DA78}" type="pres">
      <dgm:prSet presAssocID="{EFADCFDB-04FD-49D2-8075-5E27F48ABB55}" presName="parentLeftMargin" presStyleLbl="node1" presStyleIdx="2" presStyleCnt="8"/>
      <dgm:spPr/>
      <dgm:t>
        <a:bodyPr/>
        <a:lstStyle/>
        <a:p>
          <a:endParaRPr lang="be-BY"/>
        </a:p>
      </dgm:t>
    </dgm:pt>
    <dgm:pt modelId="{98026700-5FD4-45F2-AE7E-E6A8D2B0550C}" type="pres">
      <dgm:prSet presAssocID="{EFADCFDB-04FD-49D2-8075-5E27F48ABB5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4ED8CB1-3C56-472E-88AA-9599C3F58EFD}" type="pres">
      <dgm:prSet presAssocID="{EFADCFDB-04FD-49D2-8075-5E27F48ABB55}" presName="negativeSpace" presStyleCnt="0"/>
      <dgm:spPr/>
    </dgm:pt>
    <dgm:pt modelId="{AC1003CD-05E2-4A19-A5E8-9942F7FC1AFF}" type="pres">
      <dgm:prSet presAssocID="{EFADCFDB-04FD-49D2-8075-5E27F48ABB55}" presName="childText" presStyleLbl="conFgAcc1" presStyleIdx="3" presStyleCnt="8">
        <dgm:presLayoutVars>
          <dgm:bulletEnabled val="1"/>
        </dgm:presLayoutVars>
      </dgm:prSet>
      <dgm:spPr/>
    </dgm:pt>
    <dgm:pt modelId="{3181D787-295E-4AD6-960F-BF0792360D44}" type="pres">
      <dgm:prSet presAssocID="{750E54DC-70B5-4BB0-800A-D87378A5BF24}" presName="spaceBetweenRectangles" presStyleCnt="0"/>
      <dgm:spPr/>
    </dgm:pt>
    <dgm:pt modelId="{F5EDA560-341A-484F-A37B-0640362714EB}" type="pres">
      <dgm:prSet presAssocID="{AEC3EB38-F7AE-47AE-848F-3CEC8E1658AF}" presName="parentLin" presStyleCnt="0"/>
      <dgm:spPr/>
    </dgm:pt>
    <dgm:pt modelId="{55866BEF-99A3-4E06-B013-8CD2B0BF8FFB}" type="pres">
      <dgm:prSet presAssocID="{AEC3EB38-F7AE-47AE-848F-3CEC8E1658AF}" presName="parentLeftMargin" presStyleLbl="node1" presStyleIdx="3" presStyleCnt="8"/>
      <dgm:spPr/>
      <dgm:t>
        <a:bodyPr/>
        <a:lstStyle/>
        <a:p>
          <a:endParaRPr lang="be-BY"/>
        </a:p>
      </dgm:t>
    </dgm:pt>
    <dgm:pt modelId="{4A12242D-0532-4569-A475-BCC7E245888C}" type="pres">
      <dgm:prSet presAssocID="{AEC3EB38-F7AE-47AE-848F-3CEC8E1658A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1303A3E4-B2E8-4D17-9478-6B0C78AE2663}" type="pres">
      <dgm:prSet presAssocID="{AEC3EB38-F7AE-47AE-848F-3CEC8E1658AF}" presName="negativeSpace" presStyleCnt="0"/>
      <dgm:spPr/>
    </dgm:pt>
    <dgm:pt modelId="{47F4FCD4-4C0E-4EF1-8457-D78173E86A39}" type="pres">
      <dgm:prSet presAssocID="{AEC3EB38-F7AE-47AE-848F-3CEC8E1658AF}" presName="childText" presStyleLbl="conFgAcc1" presStyleIdx="4" presStyleCnt="8">
        <dgm:presLayoutVars>
          <dgm:bulletEnabled val="1"/>
        </dgm:presLayoutVars>
      </dgm:prSet>
      <dgm:spPr/>
    </dgm:pt>
    <dgm:pt modelId="{A221BB2B-6B9B-4945-AC6C-C376C125AFE1}" type="pres">
      <dgm:prSet presAssocID="{430232F7-ABC5-40C8-91B4-BDE8E71F78B2}" presName="spaceBetweenRectangles" presStyleCnt="0"/>
      <dgm:spPr/>
    </dgm:pt>
    <dgm:pt modelId="{799D11FC-F312-4AEF-864F-89FFBD315450}" type="pres">
      <dgm:prSet presAssocID="{D02DF9CD-489D-4223-AF91-FCDAC508E150}" presName="parentLin" presStyleCnt="0"/>
      <dgm:spPr/>
    </dgm:pt>
    <dgm:pt modelId="{B56661F1-5C9F-46D5-8A70-6FEAB9D3789C}" type="pres">
      <dgm:prSet presAssocID="{D02DF9CD-489D-4223-AF91-FCDAC508E150}" presName="parentLeftMargin" presStyleLbl="node1" presStyleIdx="4" presStyleCnt="8"/>
      <dgm:spPr/>
      <dgm:t>
        <a:bodyPr/>
        <a:lstStyle/>
        <a:p>
          <a:endParaRPr lang="be-BY"/>
        </a:p>
      </dgm:t>
    </dgm:pt>
    <dgm:pt modelId="{1709E6D0-0C01-4BD1-8FC4-EAA40B5D3EAA}" type="pres">
      <dgm:prSet presAssocID="{D02DF9CD-489D-4223-AF91-FCDAC508E15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5AC2B9F-BF38-4BD9-8830-5E178C1A1768}" type="pres">
      <dgm:prSet presAssocID="{D02DF9CD-489D-4223-AF91-FCDAC508E150}" presName="negativeSpace" presStyleCnt="0"/>
      <dgm:spPr/>
    </dgm:pt>
    <dgm:pt modelId="{6273AF32-B4FF-40B3-913D-D7AA872C77FA}" type="pres">
      <dgm:prSet presAssocID="{D02DF9CD-489D-4223-AF91-FCDAC508E150}" presName="childText" presStyleLbl="conFgAcc1" presStyleIdx="5" presStyleCnt="8">
        <dgm:presLayoutVars>
          <dgm:bulletEnabled val="1"/>
        </dgm:presLayoutVars>
      </dgm:prSet>
      <dgm:spPr/>
    </dgm:pt>
    <dgm:pt modelId="{33B37CE7-1735-4068-B9E6-5F896157B831}" type="pres">
      <dgm:prSet presAssocID="{44A9E6C0-882F-4C8B-896D-B500862F1420}" presName="spaceBetweenRectangles" presStyleCnt="0"/>
      <dgm:spPr/>
    </dgm:pt>
    <dgm:pt modelId="{02380919-3CEA-45F3-8D30-30D81E3DD993}" type="pres">
      <dgm:prSet presAssocID="{9F93F98B-FC93-4A11-9885-973C17B9026F}" presName="parentLin" presStyleCnt="0"/>
      <dgm:spPr/>
    </dgm:pt>
    <dgm:pt modelId="{DE0DDC16-15C1-4EFF-8DBC-C0ECA5306878}" type="pres">
      <dgm:prSet presAssocID="{9F93F98B-FC93-4A11-9885-973C17B9026F}" presName="parentLeftMargin" presStyleLbl="node1" presStyleIdx="5" presStyleCnt="8"/>
      <dgm:spPr/>
      <dgm:t>
        <a:bodyPr/>
        <a:lstStyle/>
        <a:p>
          <a:endParaRPr lang="be-BY"/>
        </a:p>
      </dgm:t>
    </dgm:pt>
    <dgm:pt modelId="{1D95D866-AC0D-4D97-A427-560368BBA1D5}" type="pres">
      <dgm:prSet presAssocID="{9F93F98B-FC93-4A11-9885-973C17B9026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F119A9A-E9DD-45E5-ABBA-CB0BA6E80F5E}" type="pres">
      <dgm:prSet presAssocID="{9F93F98B-FC93-4A11-9885-973C17B9026F}" presName="negativeSpace" presStyleCnt="0"/>
      <dgm:spPr/>
    </dgm:pt>
    <dgm:pt modelId="{2B5FEE48-7903-4DBD-9F29-64887EF3E146}" type="pres">
      <dgm:prSet presAssocID="{9F93F98B-FC93-4A11-9885-973C17B9026F}" presName="childText" presStyleLbl="conFgAcc1" presStyleIdx="6" presStyleCnt="8" custLinFactNeighborX="1055" custLinFactNeighborY="77943">
        <dgm:presLayoutVars>
          <dgm:bulletEnabled val="1"/>
        </dgm:presLayoutVars>
      </dgm:prSet>
      <dgm:spPr/>
    </dgm:pt>
    <dgm:pt modelId="{0BBBA53F-4388-4F23-B9B5-C97365E19E1D}" type="pres">
      <dgm:prSet presAssocID="{71A77884-4FCC-4CAB-BD50-C826340B2BB0}" presName="spaceBetweenRectangles" presStyleCnt="0"/>
      <dgm:spPr/>
    </dgm:pt>
    <dgm:pt modelId="{531561E6-F6F9-4E94-AE47-F024D515DDB1}" type="pres">
      <dgm:prSet presAssocID="{353A58DB-EB01-4723-B82E-A0A87AB2A769}" presName="parentLin" presStyleCnt="0"/>
      <dgm:spPr/>
    </dgm:pt>
    <dgm:pt modelId="{6EA19EC2-B20F-4281-B97F-BB243B11278E}" type="pres">
      <dgm:prSet presAssocID="{353A58DB-EB01-4723-B82E-A0A87AB2A769}" presName="parentLeftMargin" presStyleLbl="node1" presStyleIdx="6" presStyleCnt="8"/>
      <dgm:spPr/>
      <dgm:t>
        <a:bodyPr/>
        <a:lstStyle/>
        <a:p>
          <a:endParaRPr lang="be-BY"/>
        </a:p>
      </dgm:t>
    </dgm:pt>
    <dgm:pt modelId="{751FE651-2D09-4352-AB85-F34A572A069C}" type="pres">
      <dgm:prSet presAssocID="{353A58DB-EB01-4723-B82E-A0A87AB2A76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E74B3CD-0397-4ADC-AA38-792AFA6A8C4E}" type="pres">
      <dgm:prSet presAssocID="{353A58DB-EB01-4723-B82E-A0A87AB2A769}" presName="negativeSpace" presStyleCnt="0"/>
      <dgm:spPr/>
    </dgm:pt>
    <dgm:pt modelId="{20C6F198-C83F-4815-BEED-959AC18E152B}" type="pres">
      <dgm:prSet presAssocID="{353A58DB-EB01-4723-B82E-A0A87AB2A769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18F115E-0D89-497F-B948-584BA164C937}" type="presOf" srcId="{4EBCA5D7-D135-4024-9C89-0B7F44084C88}" destId="{FEE63E92-4AE6-48B1-A719-7AE49AEE6FAA}" srcOrd="0" destOrd="0" presId="urn:microsoft.com/office/officeart/2005/8/layout/list1"/>
    <dgm:cxn modelId="{AF828DA9-3F39-49F9-B931-6C32648214A1}" type="presOf" srcId="{9F93F98B-FC93-4A11-9885-973C17B9026F}" destId="{1D95D866-AC0D-4D97-A427-560368BBA1D5}" srcOrd="1" destOrd="0" presId="urn:microsoft.com/office/officeart/2005/8/layout/list1"/>
    <dgm:cxn modelId="{D68647DE-7965-452F-BA9B-73A86B6B1E61}" type="presOf" srcId="{D02DF9CD-489D-4223-AF91-FCDAC508E150}" destId="{1709E6D0-0C01-4BD1-8FC4-EAA40B5D3EAA}" srcOrd="1" destOrd="0" presId="urn:microsoft.com/office/officeart/2005/8/layout/list1"/>
    <dgm:cxn modelId="{FC8C16BF-9157-4EFE-BC39-60E2C310A855}" type="presOf" srcId="{4EBCA5D7-D135-4024-9C89-0B7F44084C88}" destId="{5F7240F5-BD55-471B-A2F7-DED5262B33D7}" srcOrd="1" destOrd="0" presId="urn:microsoft.com/office/officeart/2005/8/layout/list1"/>
    <dgm:cxn modelId="{E55D4F4D-F8B6-4281-BBAB-BFF95DC1C23B}" srcId="{8A3E5ED5-E8A8-4061-BC0B-9089629BD2AE}" destId="{EFADCFDB-04FD-49D2-8075-5E27F48ABB55}" srcOrd="3" destOrd="0" parTransId="{BAD0E89F-7DAB-45BE-BDF8-D3A024EC7404}" sibTransId="{750E54DC-70B5-4BB0-800A-D87378A5BF24}"/>
    <dgm:cxn modelId="{50B186AC-0836-431B-B42A-673F00EDCD01}" type="presOf" srcId="{9F93F98B-FC93-4A11-9885-973C17B9026F}" destId="{DE0DDC16-15C1-4EFF-8DBC-C0ECA5306878}" srcOrd="0" destOrd="0" presId="urn:microsoft.com/office/officeart/2005/8/layout/list1"/>
    <dgm:cxn modelId="{F5759498-A4FD-4E74-9EFA-89FA215FADCA}" type="presOf" srcId="{D02DF9CD-489D-4223-AF91-FCDAC508E150}" destId="{B56661F1-5C9F-46D5-8A70-6FEAB9D3789C}" srcOrd="0" destOrd="0" presId="urn:microsoft.com/office/officeart/2005/8/layout/list1"/>
    <dgm:cxn modelId="{B2203119-AB61-4D47-A192-CF9524FF286D}" srcId="{8A3E5ED5-E8A8-4061-BC0B-9089629BD2AE}" destId="{353A58DB-EB01-4723-B82E-A0A87AB2A769}" srcOrd="7" destOrd="0" parTransId="{2FA75BB5-6C8E-41DF-ADA7-F1AFFE1C2448}" sibTransId="{5AC160BD-4294-4A03-8EEB-C67DDF7A3CEC}"/>
    <dgm:cxn modelId="{49416C20-701C-4957-86AE-E932C6A79E83}" type="presOf" srcId="{8A3E5ED5-E8A8-4061-BC0B-9089629BD2AE}" destId="{66258E45-F319-4588-9BD7-34A5262494C8}" srcOrd="0" destOrd="0" presId="urn:microsoft.com/office/officeart/2005/8/layout/list1"/>
    <dgm:cxn modelId="{4C549E1F-4502-4BDD-AFB2-6FFA145A92BB}" type="presOf" srcId="{EFADCFDB-04FD-49D2-8075-5E27F48ABB55}" destId="{3782BA32-0DD4-4EB3-91D6-1A251AB5DA78}" srcOrd="0" destOrd="0" presId="urn:microsoft.com/office/officeart/2005/8/layout/list1"/>
    <dgm:cxn modelId="{B6AB1D75-0F28-4B95-A398-BEBB6E053DCE}" srcId="{8A3E5ED5-E8A8-4061-BC0B-9089629BD2AE}" destId="{AEC3EB38-F7AE-47AE-848F-3CEC8E1658AF}" srcOrd="4" destOrd="0" parTransId="{EEDA989F-3470-47AC-9732-EAAC3951F738}" sibTransId="{430232F7-ABC5-40C8-91B4-BDE8E71F78B2}"/>
    <dgm:cxn modelId="{832430EE-4179-413C-BDD8-E3C144A463E2}" type="presOf" srcId="{353A58DB-EB01-4723-B82E-A0A87AB2A769}" destId="{6EA19EC2-B20F-4281-B97F-BB243B11278E}" srcOrd="0" destOrd="0" presId="urn:microsoft.com/office/officeart/2005/8/layout/list1"/>
    <dgm:cxn modelId="{E0AA22FE-9699-4B77-9E67-CF7791F9A8E4}" type="presOf" srcId="{AEC3EB38-F7AE-47AE-848F-3CEC8E1658AF}" destId="{4A12242D-0532-4569-A475-BCC7E245888C}" srcOrd="1" destOrd="0" presId="urn:microsoft.com/office/officeart/2005/8/layout/list1"/>
    <dgm:cxn modelId="{15801E60-72D9-4018-89A7-C2D491338EEE}" srcId="{8A3E5ED5-E8A8-4061-BC0B-9089629BD2AE}" destId="{4E6D8C81-33FF-488E-8143-57FF0A8737F8}" srcOrd="2" destOrd="0" parTransId="{588D15BF-C5BF-4152-B043-4C25D45944F9}" sibTransId="{16012FE2-21B9-4981-A827-5AD043E8AE24}"/>
    <dgm:cxn modelId="{FB7BF5A7-A227-4BB3-B0D7-BF364E5B77B6}" srcId="{8A3E5ED5-E8A8-4061-BC0B-9089629BD2AE}" destId="{4EBCA5D7-D135-4024-9C89-0B7F44084C88}" srcOrd="1" destOrd="0" parTransId="{68BF8982-DA87-4DB4-944A-A263EE73B612}" sibTransId="{59437F7F-DE08-468F-957F-CEC9D45628C6}"/>
    <dgm:cxn modelId="{78F85FA9-6044-4177-BF27-165E0DC9AC97}" type="presOf" srcId="{4E6D8C81-33FF-488E-8143-57FF0A8737F8}" destId="{A8173EFC-A029-47C4-B0BE-929E2BCAF147}" srcOrd="0" destOrd="0" presId="urn:microsoft.com/office/officeart/2005/8/layout/list1"/>
    <dgm:cxn modelId="{E4D94459-C22E-4930-8F2E-E1D95209DC9C}" type="presOf" srcId="{353A58DB-EB01-4723-B82E-A0A87AB2A769}" destId="{751FE651-2D09-4352-AB85-F34A572A069C}" srcOrd="1" destOrd="0" presId="urn:microsoft.com/office/officeart/2005/8/layout/list1"/>
    <dgm:cxn modelId="{729C4932-0BC2-4536-A7D6-6639DB63D589}" type="presOf" srcId="{4E6D8C81-33FF-488E-8143-57FF0A8737F8}" destId="{15BF487A-05A7-47CC-A43A-1E978B65D9C8}" srcOrd="1" destOrd="0" presId="urn:microsoft.com/office/officeart/2005/8/layout/list1"/>
    <dgm:cxn modelId="{C3FEB4A8-851F-40F0-A20F-915EB9F0A3C6}" type="presOf" srcId="{2B16CD1D-C431-40F8-9588-436308E26759}" destId="{23FE709D-39EE-4380-8BC2-32BB3629A05A}" srcOrd="1" destOrd="0" presId="urn:microsoft.com/office/officeart/2005/8/layout/list1"/>
    <dgm:cxn modelId="{9D7E17DB-027E-4D3B-ADDE-CE44A99A7940}" type="presOf" srcId="{2B16CD1D-C431-40F8-9588-436308E26759}" destId="{BDC3762D-EEC4-43FB-99B1-4CD21B0241EA}" srcOrd="0" destOrd="0" presId="urn:microsoft.com/office/officeart/2005/8/layout/list1"/>
    <dgm:cxn modelId="{A30C77F6-9D2E-4591-B635-AE33C1E7EE32}" srcId="{8A3E5ED5-E8A8-4061-BC0B-9089629BD2AE}" destId="{D02DF9CD-489D-4223-AF91-FCDAC508E150}" srcOrd="5" destOrd="0" parTransId="{AEA6C5C6-366D-421B-B069-B7DA23C86616}" sibTransId="{44A9E6C0-882F-4C8B-896D-B500862F1420}"/>
    <dgm:cxn modelId="{DA535A3E-42FE-476B-88E9-C90ED481AA46}" srcId="{8A3E5ED5-E8A8-4061-BC0B-9089629BD2AE}" destId="{9F93F98B-FC93-4A11-9885-973C17B9026F}" srcOrd="6" destOrd="0" parTransId="{B21D417E-14B5-4E80-844D-4D31D096B65B}" sibTransId="{71A77884-4FCC-4CAB-BD50-C826340B2BB0}"/>
    <dgm:cxn modelId="{80C75B5C-187F-4502-B5CD-02E833CADB80}" type="presOf" srcId="{EFADCFDB-04FD-49D2-8075-5E27F48ABB55}" destId="{98026700-5FD4-45F2-AE7E-E6A8D2B0550C}" srcOrd="1" destOrd="0" presId="urn:microsoft.com/office/officeart/2005/8/layout/list1"/>
    <dgm:cxn modelId="{F7A3D036-CA85-40F4-B52E-6737EECF3383}" type="presOf" srcId="{AEC3EB38-F7AE-47AE-848F-3CEC8E1658AF}" destId="{55866BEF-99A3-4E06-B013-8CD2B0BF8FFB}" srcOrd="0" destOrd="0" presId="urn:microsoft.com/office/officeart/2005/8/layout/list1"/>
    <dgm:cxn modelId="{16CADA81-E087-4A89-814E-E34D035C9B33}" srcId="{8A3E5ED5-E8A8-4061-BC0B-9089629BD2AE}" destId="{2B16CD1D-C431-40F8-9588-436308E26759}" srcOrd="0" destOrd="0" parTransId="{54F04E69-959C-4E20-B38E-5F1C0A67426C}" sibTransId="{39C837DA-B5AB-4E40-BDE5-0C51AD220C45}"/>
    <dgm:cxn modelId="{9A57C0D9-CF56-4477-A057-075EE084C0AF}" type="presParOf" srcId="{66258E45-F319-4588-9BD7-34A5262494C8}" destId="{984489E6-846F-4D8F-B2DE-25D1B25C1D29}" srcOrd="0" destOrd="0" presId="urn:microsoft.com/office/officeart/2005/8/layout/list1"/>
    <dgm:cxn modelId="{BEF49983-D1E1-42EB-BFAC-729EEFD6DF7C}" type="presParOf" srcId="{984489E6-846F-4D8F-B2DE-25D1B25C1D29}" destId="{BDC3762D-EEC4-43FB-99B1-4CD21B0241EA}" srcOrd="0" destOrd="0" presId="urn:microsoft.com/office/officeart/2005/8/layout/list1"/>
    <dgm:cxn modelId="{215D0D9D-9F6D-4CD5-8F21-760B63E4A8ED}" type="presParOf" srcId="{984489E6-846F-4D8F-B2DE-25D1B25C1D29}" destId="{23FE709D-39EE-4380-8BC2-32BB3629A05A}" srcOrd="1" destOrd="0" presId="urn:microsoft.com/office/officeart/2005/8/layout/list1"/>
    <dgm:cxn modelId="{1B7D4995-2167-47D7-851F-C7D23EBACCA6}" type="presParOf" srcId="{66258E45-F319-4588-9BD7-34A5262494C8}" destId="{4295769B-BD2F-44A0-B00A-A629B3F5C010}" srcOrd="1" destOrd="0" presId="urn:microsoft.com/office/officeart/2005/8/layout/list1"/>
    <dgm:cxn modelId="{F76D5CB6-07C0-4A0D-981B-D6C76E3E9667}" type="presParOf" srcId="{66258E45-F319-4588-9BD7-34A5262494C8}" destId="{B84955E3-B14E-47DC-A9F8-CB4587D58019}" srcOrd="2" destOrd="0" presId="urn:microsoft.com/office/officeart/2005/8/layout/list1"/>
    <dgm:cxn modelId="{CB9007D7-CEC7-4254-98C6-FE76297ACAD2}" type="presParOf" srcId="{66258E45-F319-4588-9BD7-34A5262494C8}" destId="{2EC56B45-3993-47FD-9C8D-7E2DECFF4385}" srcOrd="3" destOrd="0" presId="urn:microsoft.com/office/officeart/2005/8/layout/list1"/>
    <dgm:cxn modelId="{6E4009E9-2D1A-480A-857B-500B79FCAA90}" type="presParOf" srcId="{66258E45-F319-4588-9BD7-34A5262494C8}" destId="{D14C4750-FAF3-4004-ADD4-7BE1293B2D83}" srcOrd="4" destOrd="0" presId="urn:microsoft.com/office/officeart/2005/8/layout/list1"/>
    <dgm:cxn modelId="{F911EB89-C669-42FC-85C0-BC8EED9C5133}" type="presParOf" srcId="{D14C4750-FAF3-4004-ADD4-7BE1293B2D83}" destId="{FEE63E92-4AE6-48B1-A719-7AE49AEE6FAA}" srcOrd="0" destOrd="0" presId="urn:microsoft.com/office/officeart/2005/8/layout/list1"/>
    <dgm:cxn modelId="{2175C1AF-5C4A-49DD-AE42-243075125954}" type="presParOf" srcId="{D14C4750-FAF3-4004-ADD4-7BE1293B2D83}" destId="{5F7240F5-BD55-471B-A2F7-DED5262B33D7}" srcOrd="1" destOrd="0" presId="urn:microsoft.com/office/officeart/2005/8/layout/list1"/>
    <dgm:cxn modelId="{AFABE6EB-0649-4BFD-BC48-9C3168878273}" type="presParOf" srcId="{66258E45-F319-4588-9BD7-34A5262494C8}" destId="{6F22853C-7F04-4681-B62E-3E2620FF8011}" srcOrd="5" destOrd="0" presId="urn:microsoft.com/office/officeart/2005/8/layout/list1"/>
    <dgm:cxn modelId="{48573F1B-5884-422D-BCFF-5418A04A262A}" type="presParOf" srcId="{66258E45-F319-4588-9BD7-34A5262494C8}" destId="{A4D0477F-08F1-454E-85E0-B4F9FA607FE3}" srcOrd="6" destOrd="0" presId="urn:microsoft.com/office/officeart/2005/8/layout/list1"/>
    <dgm:cxn modelId="{59F7FDE7-0B4E-48BD-AA4B-1383AB563CAC}" type="presParOf" srcId="{66258E45-F319-4588-9BD7-34A5262494C8}" destId="{F8A7F919-2660-4D54-A55B-C7236200669D}" srcOrd="7" destOrd="0" presId="urn:microsoft.com/office/officeart/2005/8/layout/list1"/>
    <dgm:cxn modelId="{BE6FAD6A-D5CD-47AB-B840-B4B2B4E3D8C4}" type="presParOf" srcId="{66258E45-F319-4588-9BD7-34A5262494C8}" destId="{B33D3EFD-4F18-4A6A-A592-C22EC6FEE730}" srcOrd="8" destOrd="0" presId="urn:microsoft.com/office/officeart/2005/8/layout/list1"/>
    <dgm:cxn modelId="{762D9857-158E-4B55-B681-2C3FCD480E83}" type="presParOf" srcId="{B33D3EFD-4F18-4A6A-A592-C22EC6FEE730}" destId="{A8173EFC-A029-47C4-B0BE-929E2BCAF147}" srcOrd="0" destOrd="0" presId="urn:microsoft.com/office/officeart/2005/8/layout/list1"/>
    <dgm:cxn modelId="{B8033FD8-CB06-4AD3-9F3A-15DA61449D65}" type="presParOf" srcId="{B33D3EFD-4F18-4A6A-A592-C22EC6FEE730}" destId="{15BF487A-05A7-47CC-A43A-1E978B65D9C8}" srcOrd="1" destOrd="0" presId="urn:microsoft.com/office/officeart/2005/8/layout/list1"/>
    <dgm:cxn modelId="{02396222-5355-42B6-BDD5-A3D08782C0E5}" type="presParOf" srcId="{66258E45-F319-4588-9BD7-34A5262494C8}" destId="{B4299302-2BB0-4213-A3DA-C9BD2DBDDD98}" srcOrd="9" destOrd="0" presId="urn:microsoft.com/office/officeart/2005/8/layout/list1"/>
    <dgm:cxn modelId="{11814C6C-FB60-492A-8060-36F09CD54D5F}" type="presParOf" srcId="{66258E45-F319-4588-9BD7-34A5262494C8}" destId="{B409D86D-C4CD-4637-AC32-C6708E1C3E20}" srcOrd="10" destOrd="0" presId="urn:microsoft.com/office/officeart/2005/8/layout/list1"/>
    <dgm:cxn modelId="{60EA7A9B-7EFD-4152-B591-0205BB210509}" type="presParOf" srcId="{66258E45-F319-4588-9BD7-34A5262494C8}" destId="{772F31DC-310A-4464-8DBB-AAA517CC307E}" srcOrd="11" destOrd="0" presId="urn:microsoft.com/office/officeart/2005/8/layout/list1"/>
    <dgm:cxn modelId="{6CB111BC-A353-43C2-880C-31E0DBC4A700}" type="presParOf" srcId="{66258E45-F319-4588-9BD7-34A5262494C8}" destId="{7C6FD97B-0383-4CC1-9DC4-94993EA18BDD}" srcOrd="12" destOrd="0" presId="urn:microsoft.com/office/officeart/2005/8/layout/list1"/>
    <dgm:cxn modelId="{64DACF0B-BF34-4DCC-B43B-82CF8ED54A77}" type="presParOf" srcId="{7C6FD97B-0383-4CC1-9DC4-94993EA18BDD}" destId="{3782BA32-0DD4-4EB3-91D6-1A251AB5DA78}" srcOrd="0" destOrd="0" presId="urn:microsoft.com/office/officeart/2005/8/layout/list1"/>
    <dgm:cxn modelId="{33B8E0A2-28A1-4BFC-9958-02480AE5400B}" type="presParOf" srcId="{7C6FD97B-0383-4CC1-9DC4-94993EA18BDD}" destId="{98026700-5FD4-45F2-AE7E-E6A8D2B0550C}" srcOrd="1" destOrd="0" presId="urn:microsoft.com/office/officeart/2005/8/layout/list1"/>
    <dgm:cxn modelId="{E1DED1C8-DFBF-4A3E-A2E0-98878D536EE4}" type="presParOf" srcId="{66258E45-F319-4588-9BD7-34A5262494C8}" destId="{64ED8CB1-3C56-472E-88AA-9599C3F58EFD}" srcOrd="13" destOrd="0" presId="urn:microsoft.com/office/officeart/2005/8/layout/list1"/>
    <dgm:cxn modelId="{BE78BB60-BD82-499F-872A-3B141F88A0A9}" type="presParOf" srcId="{66258E45-F319-4588-9BD7-34A5262494C8}" destId="{AC1003CD-05E2-4A19-A5E8-9942F7FC1AFF}" srcOrd="14" destOrd="0" presId="urn:microsoft.com/office/officeart/2005/8/layout/list1"/>
    <dgm:cxn modelId="{40BCA2A5-18A6-4A53-ACE9-E8FFBC224421}" type="presParOf" srcId="{66258E45-F319-4588-9BD7-34A5262494C8}" destId="{3181D787-295E-4AD6-960F-BF0792360D44}" srcOrd="15" destOrd="0" presId="urn:microsoft.com/office/officeart/2005/8/layout/list1"/>
    <dgm:cxn modelId="{1FF2777E-8C0D-4854-A253-A2C54B7A870A}" type="presParOf" srcId="{66258E45-F319-4588-9BD7-34A5262494C8}" destId="{F5EDA560-341A-484F-A37B-0640362714EB}" srcOrd="16" destOrd="0" presId="urn:microsoft.com/office/officeart/2005/8/layout/list1"/>
    <dgm:cxn modelId="{EB62F28F-2409-4155-9AC7-45B4C1C66876}" type="presParOf" srcId="{F5EDA560-341A-484F-A37B-0640362714EB}" destId="{55866BEF-99A3-4E06-B013-8CD2B0BF8FFB}" srcOrd="0" destOrd="0" presId="urn:microsoft.com/office/officeart/2005/8/layout/list1"/>
    <dgm:cxn modelId="{A04D5398-52D8-496D-B80E-D129BFBD92EB}" type="presParOf" srcId="{F5EDA560-341A-484F-A37B-0640362714EB}" destId="{4A12242D-0532-4569-A475-BCC7E245888C}" srcOrd="1" destOrd="0" presId="urn:microsoft.com/office/officeart/2005/8/layout/list1"/>
    <dgm:cxn modelId="{3B9D06B9-51B1-488C-8AE3-7B441DC4D7D0}" type="presParOf" srcId="{66258E45-F319-4588-9BD7-34A5262494C8}" destId="{1303A3E4-B2E8-4D17-9478-6B0C78AE2663}" srcOrd="17" destOrd="0" presId="urn:microsoft.com/office/officeart/2005/8/layout/list1"/>
    <dgm:cxn modelId="{660F9E62-D63B-43F4-AE38-9242370B7EBA}" type="presParOf" srcId="{66258E45-F319-4588-9BD7-34A5262494C8}" destId="{47F4FCD4-4C0E-4EF1-8457-D78173E86A39}" srcOrd="18" destOrd="0" presId="urn:microsoft.com/office/officeart/2005/8/layout/list1"/>
    <dgm:cxn modelId="{411C1917-D43E-4AD3-9BEA-1E797DC18D1E}" type="presParOf" srcId="{66258E45-F319-4588-9BD7-34A5262494C8}" destId="{A221BB2B-6B9B-4945-AC6C-C376C125AFE1}" srcOrd="19" destOrd="0" presId="urn:microsoft.com/office/officeart/2005/8/layout/list1"/>
    <dgm:cxn modelId="{E078F5F9-3B2D-477B-8FD7-2938C8BD7C1D}" type="presParOf" srcId="{66258E45-F319-4588-9BD7-34A5262494C8}" destId="{799D11FC-F312-4AEF-864F-89FFBD315450}" srcOrd="20" destOrd="0" presId="urn:microsoft.com/office/officeart/2005/8/layout/list1"/>
    <dgm:cxn modelId="{F06C4F31-87D0-483F-8D24-87EA2FB804E9}" type="presParOf" srcId="{799D11FC-F312-4AEF-864F-89FFBD315450}" destId="{B56661F1-5C9F-46D5-8A70-6FEAB9D3789C}" srcOrd="0" destOrd="0" presId="urn:microsoft.com/office/officeart/2005/8/layout/list1"/>
    <dgm:cxn modelId="{852F574E-2FD5-4158-A549-11607F2F90BD}" type="presParOf" srcId="{799D11FC-F312-4AEF-864F-89FFBD315450}" destId="{1709E6D0-0C01-4BD1-8FC4-EAA40B5D3EAA}" srcOrd="1" destOrd="0" presId="urn:microsoft.com/office/officeart/2005/8/layout/list1"/>
    <dgm:cxn modelId="{E3E2A59D-5CF6-43F7-9180-8806C65A0C4A}" type="presParOf" srcId="{66258E45-F319-4588-9BD7-34A5262494C8}" destId="{F5AC2B9F-BF38-4BD9-8830-5E178C1A1768}" srcOrd="21" destOrd="0" presId="urn:microsoft.com/office/officeart/2005/8/layout/list1"/>
    <dgm:cxn modelId="{BF03B982-4B20-4E4D-A3A1-C3A0F8415B23}" type="presParOf" srcId="{66258E45-F319-4588-9BD7-34A5262494C8}" destId="{6273AF32-B4FF-40B3-913D-D7AA872C77FA}" srcOrd="22" destOrd="0" presId="urn:microsoft.com/office/officeart/2005/8/layout/list1"/>
    <dgm:cxn modelId="{0D328117-E052-4322-ACC3-BAFB122FA0C9}" type="presParOf" srcId="{66258E45-F319-4588-9BD7-34A5262494C8}" destId="{33B37CE7-1735-4068-B9E6-5F896157B831}" srcOrd="23" destOrd="0" presId="urn:microsoft.com/office/officeart/2005/8/layout/list1"/>
    <dgm:cxn modelId="{4783B280-F5D9-4211-A58C-9848551BA53E}" type="presParOf" srcId="{66258E45-F319-4588-9BD7-34A5262494C8}" destId="{02380919-3CEA-45F3-8D30-30D81E3DD993}" srcOrd="24" destOrd="0" presId="urn:microsoft.com/office/officeart/2005/8/layout/list1"/>
    <dgm:cxn modelId="{38E022A7-5A8D-44B7-A208-71205B83C59C}" type="presParOf" srcId="{02380919-3CEA-45F3-8D30-30D81E3DD993}" destId="{DE0DDC16-15C1-4EFF-8DBC-C0ECA5306878}" srcOrd="0" destOrd="0" presId="urn:microsoft.com/office/officeart/2005/8/layout/list1"/>
    <dgm:cxn modelId="{259A57DD-ADD5-4B9C-BFB3-A89E93F30F9C}" type="presParOf" srcId="{02380919-3CEA-45F3-8D30-30D81E3DD993}" destId="{1D95D866-AC0D-4D97-A427-560368BBA1D5}" srcOrd="1" destOrd="0" presId="urn:microsoft.com/office/officeart/2005/8/layout/list1"/>
    <dgm:cxn modelId="{343E8E63-8B5F-463A-860C-AD336618C29D}" type="presParOf" srcId="{66258E45-F319-4588-9BD7-34A5262494C8}" destId="{3F119A9A-E9DD-45E5-ABBA-CB0BA6E80F5E}" srcOrd="25" destOrd="0" presId="urn:microsoft.com/office/officeart/2005/8/layout/list1"/>
    <dgm:cxn modelId="{2CAD1487-86F8-46C6-8367-86EDFCD8957D}" type="presParOf" srcId="{66258E45-F319-4588-9BD7-34A5262494C8}" destId="{2B5FEE48-7903-4DBD-9F29-64887EF3E146}" srcOrd="26" destOrd="0" presId="urn:microsoft.com/office/officeart/2005/8/layout/list1"/>
    <dgm:cxn modelId="{874F0A00-C848-4F7E-9386-34D6C82AF925}" type="presParOf" srcId="{66258E45-F319-4588-9BD7-34A5262494C8}" destId="{0BBBA53F-4388-4F23-B9B5-C97365E19E1D}" srcOrd="27" destOrd="0" presId="urn:microsoft.com/office/officeart/2005/8/layout/list1"/>
    <dgm:cxn modelId="{43C64B6F-36FA-4C83-BF07-667D8F98F278}" type="presParOf" srcId="{66258E45-F319-4588-9BD7-34A5262494C8}" destId="{531561E6-F6F9-4E94-AE47-F024D515DDB1}" srcOrd="28" destOrd="0" presId="urn:microsoft.com/office/officeart/2005/8/layout/list1"/>
    <dgm:cxn modelId="{0FEBABB7-0B74-4613-B5A1-964698C12E78}" type="presParOf" srcId="{531561E6-F6F9-4E94-AE47-F024D515DDB1}" destId="{6EA19EC2-B20F-4281-B97F-BB243B11278E}" srcOrd="0" destOrd="0" presId="urn:microsoft.com/office/officeart/2005/8/layout/list1"/>
    <dgm:cxn modelId="{5C89D0DF-D513-45D5-97B3-F0AA6D30D322}" type="presParOf" srcId="{531561E6-F6F9-4E94-AE47-F024D515DDB1}" destId="{751FE651-2D09-4352-AB85-F34A572A069C}" srcOrd="1" destOrd="0" presId="urn:microsoft.com/office/officeart/2005/8/layout/list1"/>
    <dgm:cxn modelId="{0E633099-041A-4556-AA4A-F4297B37C76D}" type="presParOf" srcId="{66258E45-F319-4588-9BD7-34A5262494C8}" destId="{FE74B3CD-0397-4ADC-AA38-792AFA6A8C4E}" srcOrd="29" destOrd="0" presId="urn:microsoft.com/office/officeart/2005/8/layout/list1"/>
    <dgm:cxn modelId="{CBCC6DE0-A596-4A20-82A9-8019EB9818CA}" type="presParOf" srcId="{66258E45-F319-4588-9BD7-34A5262494C8}" destId="{20C6F198-C83F-4815-BEED-959AC18E152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06675-9F32-4311-9243-BD60099E9069}" type="doc">
      <dgm:prSet loTypeId="urn:microsoft.com/office/officeart/2005/8/layout/hierarchy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D9FA6D0-3162-4576-B741-1B04FC3FE6A0}">
      <dgm:prSet/>
      <dgm:spPr/>
      <dgm:t>
        <a:bodyPr/>
        <a:lstStyle/>
        <a:p>
          <a:pPr rtl="0"/>
          <a:r>
            <a:rPr lang="ru-RU" dirty="0" smtClean="0"/>
            <a:t>РИВШ</a:t>
          </a:r>
          <a:endParaRPr lang="ru-RU" dirty="0"/>
        </a:p>
      </dgm:t>
    </dgm:pt>
    <dgm:pt modelId="{84012BC9-045C-4982-A006-60536C30395E}" type="parTrans" cxnId="{2EC5A319-0A05-4ADA-920B-A77E4AD0A7C3}">
      <dgm:prSet/>
      <dgm:spPr/>
      <dgm:t>
        <a:bodyPr/>
        <a:lstStyle/>
        <a:p>
          <a:endParaRPr lang="ru-RU"/>
        </a:p>
      </dgm:t>
    </dgm:pt>
    <dgm:pt modelId="{E52ACA11-57F5-4342-B3B0-BE300E62F43B}" type="sibTrans" cxnId="{2EC5A319-0A05-4ADA-920B-A77E4AD0A7C3}">
      <dgm:prSet/>
      <dgm:spPr/>
      <dgm:t>
        <a:bodyPr/>
        <a:lstStyle/>
        <a:p>
          <a:endParaRPr lang="ru-RU"/>
        </a:p>
      </dgm:t>
    </dgm:pt>
    <dgm:pt modelId="{BE626C54-8A39-4EE9-A227-C56D5F82DAFA}">
      <dgm:prSet custT="1"/>
      <dgm:spPr/>
      <dgm:t>
        <a:bodyPr/>
        <a:lstStyle/>
        <a:p>
          <a:pPr rtl="0"/>
          <a:r>
            <a:rPr lang="ru-RU" sz="1400" b="1" dirty="0" smtClean="0"/>
            <a:t>Привлечение для реализации ПК кадрового и интеллектуального потенциала УВО, министерств и ведомств, НАН Беларуси</a:t>
          </a:r>
          <a:endParaRPr lang="ru-RU" sz="1400" b="1" dirty="0"/>
        </a:p>
      </dgm:t>
    </dgm:pt>
    <dgm:pt modelId="{5908C140-D05A-4737-9B8B-5B77350AF91B}" type="parTrans" cxnId="{A678DAC9-7E4A-426B-AECD-9AE05A33278E}">
      <dgm:prSet/>
      <dgm:spPr/>
      <dgm:t>
        <a:bodyPr/>
        <a:lstStyle/>
        <a:p>
          <a:endParaRPr lang="ru-RU"/>
        </a:p>
      </dgm:t>
    </dgm:pt>
    <dgm:pt modelId="{CDB96423-FE14-499B-84A5-24DABB9D19B0}" type="sibTrans" cxnId="{A678DAC9-7E4A-426B-AECD-9AE05A33278E}">
      <dgm:prSet/>
      <dgm:spPr/>
      <dgm:t>
        <a:bodyPr/>
        <a:lstStyle/>
        <a:p>
          <a:endParaRPr lang="ru-RU"/>
        </a:p>
      </dgm:t>
    </dgm:pt>
    <dgm:pt modelId="{2EE989E2-1CCF-49B5-9182-73238C3F045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/>
            <a:t>Совместно с УВО разрабатываются программы ПК, с акцентом  на инновационных образовательных технологий и методик обучения 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dirty="0"/>
        </a:p>
      </dgm:t>
    </dgm:pt>
    <dgm:pt modelId="{DD60F556-B901-458E-892D-444FA88EB6CF}" type="parTrans" cxnId="{B75624F9-BBF1-4D6E-90D6-683FF93A8BFF}">
      <dgm:prSet/>
      <dgm:spPr/>
      <dgm:t>
        <a:bodyPr/>
        <a:lstStyle/>
        <a:p>
          <a:endParaRPr lang="ru-RU"/>
        </a:p>
      </dgm:t>
    </dgm:pt>
    <dgm:pt modelId="{2EF30767-E7F0-4F58-9896-D6A15F3BA6CE}" type="sibTrans" cxnId="{B75624F9-BBF1-4D6E-90D6-683FF93A8BFF}">
      <dgm:prSet/>
      <dgm:spPr/>
      <dgm:t>
        <a:bodyPr/>
        <a:lstStyle/>
        <a:p>
          <a:endParaRPr lang="ru-RU"/>
        </a:p>
      </dgm:t>
    </dgm:pt>
    <dgm:pt modelId="{BF264076-5DD8-47E0-8E67-B814B6576825}">
      <dgm:prSet custT="1"/>
      <dgm:spPr/>
      <dgm:t>
        <a:bodyPr/>
        <a:lstStyle/>
        <a:p>
          <a:pPr rtl="0"/>
          <a:r>
            <a:rPr lang="ru-RU" sz="1400" b="1" dirty="0" smtClean="0"/>
            <a:t>Партнерские связи с институтами СНГ, ООН, ЮНЕСКО, Совета Европы, зарубежными университетами, центрами</a:t>
          </a:r>
          <a:endParaRPr lang="ru-RU" sz="1400" b="1" dirty="0"/>
        </a:p>
      </dgm:t>
    </dgm:pt>
    <dgm:pt modelId="{68FA60A7-12B2-43C9-B452-0A691E85E0FA}" type="parTrans" cxnId="{10D0B081-03FA-44FA-937F-7137A3D00B19}">
      <dgm:prSet/>
      <dgm:spPr/>
      <dgm:t>
        <a:bodyPr/>
        <a:lstStyle/>
        <a:p>
          <a:endParaRPr lang="ru-RU"/>
        </a:p>
      </dgm:t>
    </dgm:pt>
    <dgm:pt modelId="{8AA6B856-43D1-4A29-AC96-AD3F4AC25156}" type="sibTrans" cxnId="{10D0B081-03FA-44FA-937F-7137A3D00B19}">
      <dgm:prSet/>
      <dgm:spPr/>
      <dgm:t>
        <a:bodyPr/>
        <a:lstStyle/>
        <a:p>
          <a:endParaRPr lang="ru-RU"/>
        </a:p>
      </dgm:t>
    </dgm:pt>
    <dgm:pt modelId="{69C2280A-73C3-4510-8516-00C213E44E52}" type="pres">
      <dgm:prSet presAssocID="{70A06675-9F32-4311-9243-BD60099E90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FF5DBA-A02A-44FF-BF6E-15960EAEF117}" type="pres">
      <dgm:prSet presAssocID="{DD9FA6D0-3162-4576-B741-1B04FC3FE6A0}" presName="vertOne" presStyleCnt="0"/>
      <dgm:spPr/>
    </dgm:pt>
    <dgm:pt modelId="{0256AAF2-E65E-41A5-9B67-461F42DE169B}" type="pres">
      <dgm:prSet presAssocID="{DD9FA6D0-3162-4576-B741-1B04FC3FE6A0}" presName="txOne" presStyleLbl="node0" presStyleIdx="0" presStyleCnt="1" custScaleY="16415" custLinFactNeighborX="-11606" custLinFactNeighborY="19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0C428-AE15-4CA4-9AF9-135076C03657}" type="pres">
      <dgm:prSet presAssocID="{DD9FA6D0-3162-4576-B741-1B04FC3FE6A0}" presName="parTransOne" presStyleCnt="0"/>
      <dgm:spPr/>
    </dgm:pt>
    <dgm:pt modelId="{700B4A65-52B9-4314-A5FB-AB3FBADEC857}" type="pres">
      <dgm:prSet presAssocID="{DD9FA6D0-3162-4576-B741-1B04FC3FE6A0}" presName="horzOne" presStyleCnt="0"/>
      <dgm:spPr/>
    </dgm:pt>
    <dgm:pt modelId="{814E1946-DCDE-4D02-ACFE-6E21334F0AF0}" type="pres">
      <dgm:prSet presAssocID="{BE626C54-8A39-4EE9-A227-C56D5F82DAFA}" presName="vertTwo" presStyleCnt="0"/>
      <dgm:spPr/>
    </dgm:pt>
    <dgm:pt modelId="{721F9C2B-6B46-4E1F-A41E-EAD965874D73}" type="pres">
      <dgm:prSet presAssocID="{BE626C54-8A39-4EE9-A227-C56D5F82DAFA}" presName="txTwo" presStyleLbl="node2" presStyleIdx="0" presStyleCnt="3" custScaleY="55598" custLinFactNeighborX="3910" custLinFactNeighborY="-1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5D6F3-9F8D-4226-B847-7B71C9568687}" type="pres">
      <dgm:prSet presAssocID="{BE626C54-8A39-4EE9-A227-C56D5F82DAFA}" presName="horzTwo" presStyleCnt="0"/>
      <dgm:spPr/>
    </dgm:pt>
    <dgm:pt modelId="{ED144700-F8DD-48CD-99E3-4EF8CBA7EDA2}" type="pres">
      <dgm:prSet presAssocID="{CDB96423-FE14-499B-84A5-24DABB9D19B0}" presName="sibSpaceTwo" presStyleCnt="0"/>
      <dgm:spPr/>
    </dgm:pt>
    <dgm:pt modelId="{CB9ADBFA-C571-449E-A822-75A6C46668C8}" type="pres">
      <dgm:prSet presAssocID="{2EE989E2-1CCF-49B5-9182-73238C3F0454}" presName="vertTwo" presStyleCnt="0"/>
      <dgm:spPr/>
    </dgm:pt>
    <dgm:pt modelId="{1E47977C-1F9E-4B6F-A46C-063823408735}" type="pres">
      <dgm:prSet presAssocID="{2EE989E2-1CCF-49B5-9182-73238C3F0454}" presName="txTwo" presStyleLbl="node2" presStyleIdx="1" presStyleCnt="3" custScaleY="53082" custLinFactNeighborX="990" custLinFactNeighborY="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55BBC-E2CF-4198-9FBA-2A46F8D500D5}" type="pres">
      <dgm:prSet presAssocID="{2EE989E2-1CCF-49B5-9182-73238C3F0454}" presName="horzTwo" presStyleCnt="0"/>
      <dgm:spPr/>
    </dgm:pt>
    <dgm:pt modelId="{AC6A39B3-DC1F-4C41-BA2B-94310BCAE87A}" type="pres">
      <dgm:prSet presAssocID="{2EF30767-E7F0-4F58-9896-D6A15F3BA6CE}" presName="sibSpaceTwo" presStyleCnt="0"/>
      <dgm:spPr/>
    </dgm:pt>
    <dgm:pt modelId="{7BD1A291-558E-4AEB-A46C-DB88BACE759B}" type="pres">
      <dgm:prSet presAssocID="{BF264076-5DD8-47E0-8E67-B814B6576825}" presName="vertTwo" presStyleCnt="0"/>
      <dgm:spPr/>
    </dgm:pt>
    <dgm:pt modelId="{C80C9088-6593-4854-9B76-9A3ECCF6FCE8}" type="pres">
      <dgm:prSet presAssocID="{BF264076-5DD8-47E0-8E67-B814B6576825}" presName="txTwo" presStyleLbl="node2" presStyleIdx="2" presStyleCnt="3" custScaleY="53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F960B-F39E-462E-9DC3-07A459B27CEE}" type="pres">
      <dgm:prSet presAssocID="{BF264076-5DD8-47E0-8E67-B814B6576825}" presName="horzTwo" presStyleCnt="0"/>
      <dgm:spPr/>
    </dgm:pt>
  </dgm:ptLst>
  <dgm:cxnLst>
    <dgm:cxn modelId="{B75624F9-BBF1-4D6E-90D6-683FF93A8BFF}" srcId="{DD9FA6D0-3162-4576-B741-1B04FC3FE6A0}" destId="{2EE989E2-1CCF-49B5-9182-73238C3F0454}" srcOrd="1" destOrd="0" parTransId="{DD60F556-B901-458E-892D-444FA88EB6CF}" sibTransId="{2EF30767-E7F0-4F58-9896-D6A15F3BA6CE}"/>
    <dgm:cxn modelId="{0FFD00E6-38CA-43B6-9D26-210AF0E71FE2}" type="presOf" srcId="{BE626C54-8A39-4EE9-A227-C56D5F82DAFA}" destId="{721F9C2B-6B46-4E1F-A41E-EAD965874D73}" srcOrd="0" destOrd="0" presId="urn:microsoft.com/office/officeart/2005/8/layout/hierarchy4"/>
    <dgm:cxn modelId="{10D0B081-03FA-44FA-937F-7137A3D00B19}" srcId="{DD9FA6D0-3162-4576-B741-1B04FC3FE6A0}" destId="{BF264076-5DD8-47E0-8E67-B814B6576825}" srcOrd="2" destOrd="0" parTransId="{68FA60A7-12B2-43C9-B452-0A691E85E0FA}" sibTransId="{8AA6B856-43D1-4A29-AC96-AD3F4AC25156}"/>
    <dgm:cxn modelId="{0A84C6DB-6E1C-4D91-A657-7CE0D21FFE0D}" type="presOf" srcId="{DD9FA6D0-3162-4576-B741-1B04FC3FE6A0}" destId="{0256AAF2-E65E-41A5-9B67-461F42DE169B}" srcOrd="0" destOrd="0" presId="urn:microsoft.com/office/officeart/2005/8/layout/hierarchy4"/>
    <dgm:cxn modelId="{D9B3C0AB-75AA-4B0A-81CD-F691A146ED33}" type="presOf" srcId="{BF264076-5DD8-47E0-8E67-B814B6576825}" destId="{C80C9088-6593-4854-9B76-9A3ECCF6FCE8}" srcOrd="0" destOrd="0" presId="urn:microsoft.com/office/officeart/2005/8/layout/hierarchy4"/>
    <dgm:cxn modelId="{6D445E24-A228-4556-BDE5-AB04956C6DED}" type="presOf" srcId="{70A06675-9F32-4311-9243-BD60099E9069}" destId="{69C2280A-73C3-4510-8516-00C213E44E52}" srcOrd="0" destOrd="0" presId="urn:microsoft.com/office/officeart/2005/8/layout/hierarchy4"/>
    <dgm:cxn modelId="{65E631BC-2A11-4693-81BE-1231E62D538E}" type="presOf" srcId="{2EE989E2-1CCF-49B5-9182-73238C3F0454}" destId="{1E47977C-1F9E-4B6F-A46C-063823408735}" srcOrd="0" destOrd="0" presId="urn:microsoft.com/office/officeart/2005/8/layout/hierarchy4"/>
    <dgm:cxn modelId="{2EC5A319-0A05-4ADA-920B-A77E4AD0A7C3}" srcId="{70A06675-9F32-4311-9243-BD60099E9069}" destId="{DD9FA6D0-3162-4576-B741-1B04FC3FE6A0}" srcOrd="0" destOrd="0" parTransId="{84012BC9-045C-4982-A006-60536C30395E}" sibTransId="{E52ACA11-57F5-4342-B3B0-BE300E62F43B}"/>
    <dgm:cxn modelId="{A678DAC9-7E4A-426B-AECD-9AE05A33278E}" srcId="{DD9FA6D0-3162-4576-B741-1B04FC3FE6A0}" destId="{BE626C54-8A39-4EE9-A227-C56D5F82DAFA}" srcOrd="0" destOrd="0" parTransId="{5908C140-D05A-4737-9B8B-5B77350AF91B}" sibTransId="{CDB96423-FE14-499B-84A5-24DABB9D19B0}"/>
    <dgm:cxn modelId="{A1DB53AC-6FC8-4F05-9C50-077FED330996}" type="presParOf" srcId="{69C2280A-73C3-4510-8516-00C213E44E52}" destId="{20FF5DBA-A02A-44FF-BF6E-15960EAEF117}" srcOrd="0" destOrd="0" presId="urn:microsoft.com/office/officeart/2005/8/layout/hierarchy4"/>
    <dgm:cxn modelId="{63814A18-FA76-4887-8FCF-DFC81E26364B}" type="presParOf" srcId="{20FF5DBA-A02A-44FF-BF6E-15960EAEF117}" destId="{0256AAF2-E65E-41A5-9B67-461F42DE169B}" srcOrd="0" destOrd="0" presId="urn:microsoft.com/office/officeart/2005/8/layout/hierarchy4"/>
    <dgm:cxn modelId="{7615811F-AC84-49B0-A5E3-F1414036D5EA}" type="presParOf" srcId="{20FF5DBA-A02A-44FF-BF6E-15960EAEF117}" destId="{BF60C428-AE15-4CA4-9AF9-135076C03657}" srcOrd="1" destOrd="0" presId="urn:microsoft.com/office/officeart/2005/8/layout/hierarchy4"/>
    <dgm:cxn modelId="{35768F0C-4876-423A-9D0E-7EED17842B02}" type="presParOf" srcId="{20FF5DBA-A02A-44FF-BF6E-15960EAEF117}" destId="{700B4A65-52B9-4314-A5FB-AB3FBADEC857}" srcOrd="2" destOrd="0" presId="urn:microsoft.com/office/officeart/2005/8/layout/hierarchy4"/>
    <dgm:cxn modelId="{DEE92F37-057A-4406-96D8-261F0816DAE6}" type="presParOf" srcId="{700B4A65-52B9-4314-A5FB-AB3FBADEC857}" destId="{814E1946-DCDE-4D02-ACFE-6E21334F0AF0}" srcOrd="0" destOrd="0" presId="urn:microsoft.com/office/officeart/2005/8/layout/hierarchy4"/>
    <dgm:cxn modelId="{15CCB36A-174E-4F46-B449-05FB6339B10F}" type="presParOf" srcId="{814E1946-DCDE-4D02-ACFE-6E21334F0AF0}" destId="{721F9C2B-6B46-4E1F-A41E-EAD965874D73}" srcOrd="0" destOrd="0" presId="urn:microsoft.com/office/officeart/2005/8/layout/hierarchy4"/>
    <dgm:cxn modelId="{7B699793-0190-4147-9374-2C582F6F8110}" type="presParOf" srcId="{814E1946-DCDE-4D02-ACFE-6E21334F0AF0}" destId="{A375D6F3-9F8D-4226-B847-7B71C9568687}" srcOrd="1" destOrd="0" presId="urn:microsoft.com/office/officeart/2005/8/layout/hierarchy4"/>
    <dgm:cxn modelId="{D60EA860-BD49-4FD4-A9FE-A28216ECAED7}" type="presParOf" srcId="{700B4A65-52B9-4314-A5FB-AB3FBADEC857}" destId="{ED144700-F8DD-48CD-99E3-4EF8CBA7EDA2}" srcOrd="1" destOrd="0" presId="urn:microsoft.com/office/officeart/2005/8/layout/hierarchy4"/>
    <dgm:cxn modelId="{F963EB3E-8996-4B20-AE6A-66C544C44EA3}" type="presParOf" srcId="{700B4A65-52B9-4314-A5FB-AB3FBADEC857}" destId="{CB9ADBFA-C571-449E-A822-75A6C46668C8}" srcOrd="2" destOrd="0" presId="urn:microsoft.com/office/officeart/2005/8/layout/hierarchy4"/>
    <dgm:cxn modelId="{A10AE946-41D1-4906-9A78-5EFB1D59E031}" type="presParOf" srcId="{CB9ADBFA-C571-449E-A822-75A6C46668C8}" destId="{1E47977C-1F9E-4B6F-A46C-063823408735}" srcOrd="0" destOrd="0" presId="urn:microsoft.com/office/officeart/2005/8/layout/hierarchy4"/>
    <dgm:cxn modelId="{719E685C-131A-40C2-B72E-AB5E99959524}" type="presParOf" srcId="{CB9ADBFA-C571-449E-A822-75A6C46668C8}" destId="{32655BBC-E2CF-4198-9FBA-2A46F8D500D5}" srcOrd="1" destOrd="0" presId="urn:microsoft.com/office/officeart/2005/8/layout/hierarchy4"/>
    <dgm:cxn modelId="{09520DA7-C81D-4501-A40E-08E1A657630A}" type="presParOf" srcId="{700B4A65-52B9-4314-A5FB-AB3FBADEC857}" destId="{AC6A39B3-DC1F-4C41-BA2B-94310BCAE87A}" srcOrd="3" destOrd="0" presId="urn:microsoft.com/office/officeart/2005/8/layout/hierarchy4"/>
    <dgm:cxn modelId="{97EC8834-3214-4AB0-9F6A-E0C41E6F3F96}" type="presParOf" srcId="{700B4A65-52B9-4314-A5FB-AB3FBADEC857}" destId="{7BD1A291-558E-4AEB-A46C-DB88BACE759B}" srcOrd="4" destOrd="0" presId="urn:microsoft.com/office/officeart/2005/8/layout/hierarchy4"/>
    <dgm:cxn modelId="{A4C3FCCE-BE8E-4F92-A95D-CF6E4C902653}" type="presParOf" srcId="{7BD1A291-558E-4AEB-A46C-DB88BACE759B}" destId="{C80C9088-6593-4854-9B76-9A3ECCF6FCE8}" srcOrd="0" destOrd="0" presId="urn:microsoft.com/office/officeart/2005/8/layout/hierarchy4"/>
    <dgm:cxn modelId="{9B6575AA-2A93-4C72-B1ED-A48C3561988F}" type="presParOf" srcId="{7BD1A291-558E-4AEB-A46C-DB88BACE759B}" destId="{B9BF960B-F39E-462E-9DC3-07A459B27C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613E78-3456-40BE-899B-6798BE9F710C}" type="doc">
      <dgm:prSet loTypeId="urn:microsoft.com/office/officeart/2008/layout/LinedList" loCatId="list" qsTypeId="urn:microsoft.com/office/officeart/2005/8/quickstyle/3d5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E219EAA9-925D-4FD4-9ED5-AE546F3A8FBD}">
      <dgm:prSet custT="1"/>
      <dgm:spPr/>
      <dgm:t>
        <a:bodyPr/>
        <a:lstStyle/>
        <a:p>
          <a:pPr rtl="0"/>
          <a:r>
            <a:rPr lang="ru-RU" sz="2000" dirty="0" smtClean="0"/>
            <a:t>Высокая интегрированность кафедр и других подразделений РИВШ позволяет оперативно реагировать на происходящие изменения в системе ВО.</a:t>
          </a:r>
          <a:endParaRPr lang="ru-RU" sz="2000" dirty="0"/>
        </a:p>
      </dgm:t>
    </dgm:pt>
    <dgm:pt modelId="{1D40182A-3AC1-4864-B7FF-CCC724FBF3EA}" type="parTrans" cxnId="{4988E7A9-5437-4843-B350-4C7C485EAC40}">
      <dgm:prSet/>
      <dgm:spPr/>
      <dgm:t>
        <a:bodyPr/>
        <a:lstStyle/>
        <a:p>
          <a:endParaRPr lang="ru-RU"/>
        </a:p>
      </dgm:t>
    </dgm:pt>
    <dgm:pt modelId="{AB1E883A-43AD-4CBA-82E4-A851573CAC0F}" type="sibTrans" cxnId="{4988E7A9-5437-4843-B350-4C7C485EAC40}">
      <dgm:prSet/>
      <dgm:spPr/>
      <dgm:t>
        <a:bodyPr/>
        <a:lstStyle/>
        <a:p>
          <a:endParaRPr lang="ru-RU"/>
        </a:p>
      </dgm:t>
    </dgm:pt>
    <dgm:pt modelId="{AA79C711-4E4E-4BE5-B7A7-9AA5921A053D}">
      <dgm:prSet custT="1"/>
      <dgm:spPr/>
      <dgm:t>
        <a:bodyPr/>
        <a:lstStyle/>
        <a:p>
          <a:pPr rtl="0"/>
          <a:r>
            <a:rPr lang="ru-RU" sz="2000" dirty="0" smtClean="0"/>
            <a:t>Образовательная деятельность </a:t>
          </a:r>
          <a:r>
            <a:rPr lang="ru-RU" sz="2000" dirty="0" err="1" smtClean="0"/>
            <a:t>ФПКиП</a:t>
          </a:r>
          <a:r>
            <a:rPr lang="ru-RU" sz="2000" dirty="0" smtClean="0"/>
            <a:t> РИВШ ориентирована на подготовку руководителей, преподавателей и специалистов-аналитиков, способных разрабатывать и осуществлять проекты развития УВО, проектировать и внедрять современные образовательные программы и среды обучения. </a:t>
          </a:r>
          <a:endParaRPr lang="ru-RU" sz="2000" dirty="0"/>
        </a:p>
      </dgm:t>
    </dgm:pt>
    <dgm:pt modelId="{A5228BE4-5B24-46E9-8BEE-817D85195D8A}" type="parTrans" cxnId="{21F42307-56AC-4727-B1EE-C9B3DF1B98B2}">
      <dgm:prSet/>
      <dgm:spPr/>
      <dgm:t>
        <a:bodyPr/>
        <a:lstStyle/>
        <a:p>
          <a:endParaRPr lang="ru-RU"/>
        </a:p>
      </dgm:t>
    </dgm:pt>
    <dgm:pt modelId="{EE3C3F11-51D8-46FF-A1AC-FF8041890F69}" type="sibTrans" cxnId="{21F42307-56AC-4727-B1EE-C9B3DF1B98B2}">
      <dgm:prSet/>
      <dgm:spPr/>
      <dgm:t>
        <a:bodyPr/>
        <a:lstStyle/>
        <a:p>
          <a:endParaRPr lang="ru-RU"/>
        </a:p>
      </dgm:t>
    </dgm:pt>
    <dgm:pt modelId="{E885EEB9-7BD2-4C47-9718-E336C6932DE5}" type="pres">
      <dgm:prSet presAssocID="{AD613E78-3456-40BE-899B-6798BE9F71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4C3E8C-FD40-4C7E-8F21-38AEE41A0B02}" type="pres">
      <dgm:prSet presAssocID="{E219EAA9-925D-4FD4-9ED5-AE546F3A8FBD}" presName="thickLine" presStyleLbl="alignNode1" presStyleIdx="0" presStyleCnt="2" custLinFactNeighborX="-19792" custLinFactNeighborY="-4611"/>
      <dgm:spPr/>
    </dgm:pt>
    <dgm:pt modelId="{C45A1A5B-E2CF-4172-82F3-24E43750415B}" type="pres">
      <dgm:prSet presAssocID="{E219EAA9-925D-4FD4-9ED5-AE546F3A8FBD}" presName="horz1" presStyleCnt="0"/>
      <dgm:spPr/>
    </dgm:pt>
    <dgm:pt modelId="{80741B27-6AC1-430A-A996-E17F1C7D3EAA}" type="pres">
      <dgm:prSet presAssocID="{E219EAA9-925D-4FD4-9ED5-AE546F3A8FBD}" presName="tx1" presStyleLbl="revTx" presStyleIdx="0" presStyleCnt="2" custLinFactNeighborX="611" custLinFactNeighborY="707"/>
      <dgm:spPr/>
      <dgm:t>
        <a:bodyPr/>
        <a:lstStyle/>
        <a:p>
          <a:endParaRPr lang="ru-RU"/>
        </a:p>
      </dgm:t>
    </dgm:pt>
    <dgm:pt modelId="{306EE0E5-F4DE-4888-B4B3-51BECEDC5DAB}" type="pres">
      <dgm:prSet presAssocID="{E219EAA9-925D-4FD4-9ED5-AE546F3A8FBD}" presName="vert1" presStyleCnt="0"/>
      <dgm:spPr/>
    </dgm:pt>
    <dgm:pt modelId="{6E963EA8-6CCD-4177-BF9D-BDC82C28AE82}" type="pres">
      <dgm:prSet presAssocID="{AA79C711-4E4E-4BE5-B7A7-9AA5921A053D}" presName="thickLine" presStyleLbl="alignNode1" presStyleIdx="1" presStyleCnt="2"/>
      <dgm:spPr/>
    </dgm:pt>
    <dgm:pt modelId="{BBD107F4-C625-4B07-ABBD-1FD3522EC856}" type="pres">
      <dgm:prSet presAssocID="{AA79C711-4E4E-4BE5-B7A7-9AA5921A053D}" presName="horz1" presStyleCnt="0"/>
      <dgm:spPr/>
    </dgm:pt>
    <dgm:pt modelId="{EB1F9481-20BC-4789-A123-AA8E12E7F6BD}" type="pres">
      <dgm:prSet presAssocID="{AA79C711-4E4E-4BE5-B7A7-9AA5921A053D}" presName="tx1" presStyleLbl="revTx" presStyleIdx="1" presStyleCnt="2"/>
      <dgm:spPr/>
      <dgm:t>
        <a:bodyPr/>
        <a:lstStyle/>
        <a:p>
          <a:endParaRPr lang="ru-RU"/>
        </a:p>
      </dgm:t>
    </dgm:pt>
    <dgm:pt modelId="{8AB6ABE8-8C9C-4D43-819F-75917A2CEBFC}" type="pres">
      <dgm:prSet presAssocID="{AA79C711-4E4E-4BE5-B7A7-9AA5921A053D}" presName="vert1" presStyleCnt="0"/>
      <dgm:spPr/>
    </dgm:pt>
  </dgm:ptLst>
  <dgm:cxnLst>
    <dgm:cxn modelId="{57345745-2C1A-4940-8C56-7C911E8700C3}" type="presOf" srcId="{E219EAA9-925D-4FD4-9ED5-AE546F3A8FBD}" destId="{80741B27-6AC1-430A-A996-E17F1C7D3EAA}" srcOrd="0" destOrd="0" presId="urn:microsoft.com/office/officeart/2008/layout/LinedList"/>
    <dgm:cxn modelId="{D65BDC04-E8C1-473B-8825-087FC6FCBD14}" type="presOf" srcId="{AD613E78-3456-40BE-899B-6798BE9F710C}" destId="{E885EEB9-7BD2-4C47-9718-E336C6932DE5}" srcOrd="0" destOrd="0" presId="urn:microsoft.com/office/officeart/2008/layout/LinedList"/>
    <dgm:cxn modelId="{21F42307-56AC-4727-B1EE-C9B3DF1B98B2}" srcId="{AD613E78-3456-40BE-899B-6798BE9F710C}" destId="{AA79C711-4E4E-4BE5-B7A7-9AA5921A053D}" srcOrd="1" destOrd="0" parTransId="{A5228BE4-5B24-46E9-8BEE-817D85195D8A}" sibTransId="{EE3C3F11-51D8-46FF-A1AC-FF8041890F69}"/>
    <dgm:cxn modelId="{4988E7A9-5437-4843-B350-4C7C485EAC40}" srcId="{AD613E78-3456-40BE-899B-6798BE9F710C}" destId="{E219EAA9-925D-4FD4-9ED5-AE546F3A8FBD}" srcOrd="0" destOrd="0" parTransId="{1D40182A-3AC1-4864-B7FF-CCC724FBF3EA}" sibTransId="{AB1E883A-43AD-4CBA-82E4-A851573CAC0F}"/>
    <dgm:cxn modelId="{85A92F68-2C11-41F3-A772-3D187879496D}" type="presOf" srcId="{AA79C711-4E4E-4BE5-B7A7-9AA5921A053D}" destId="{EB1F9481-20BC-4789-A123-AA8E12E7F6BD}" srcOrd="0" destOrd="0" presId="urn:microsoft.com/office/officeart/2008/layout/LinedList"/>
    <dgm:cxn modelId="{4983DBF4-6C76-4DFD-894B-56D9277B8A0C}" type="presParOf" srcId="{E885EEB9-7BD2-4C47-9718-E336C6932DE5}" destId="{144C3E8C-FD40-4C7E-8F21-38AEE41A0B02}" srcOrd="0" destOrd="0" presId="urn:microsoft.com/office/officeart/2008/layout/LinedList"/>
    <dgm:cxn modelId="{58F5F356-1247-4BD2-B85E-CF234E3200AE}" type="presParOf" srcId="{E885EEB9-7BD2-4C47-9718-E336C6932DE5}" destId="{C45A1A5B-E2CF-4172-82F3-24E43750415B}" srcOrd="1" destOrd="0" presId="urn:microsoft.com/office/officeart/2008/layout/LinedList"/>
    <dgm:cxn modelId="{70E99879-2F84-4AA3-A287-191C8A68F712}" type="presParOf" srcId="{C45A1A5B-E2CF-4172-82F3-24E43750415B}" destId="{80741B27-6AC1-430A-A996-E17F1C7D3EAA}" srcOrd="0" destOrd="0" presId="urn:microsoft.com/office/officeart/2008/layout/LinedList"/>
    <dgm:cxn modelId="{565BBB02-767F-4295-8325-B05BEEF2F90B}" type="presParOf" srcId="{C45A1A5B-E2CF-4172-82F3-24E43750415B}" destId="{306EE0E5-F4DE-4888-B4B3-51BECEDC5DAB}" srcOrd="1" destOrd="0" presId="urn:microsoft.com/office/officeart/2008/layout/LinedList"/>
    <dgm:cxn modelId="{05D5AE0A-343A-463B-9FA8-93A3D3D90956}" type="presParOf" srcId="{E885EEB9-7BD2-4C47-9718-E336C6932DE5}" destId="{6E963EA8-6CCD-4177-BF9D-BDC82C28AE82}" srcOrd="2" destOrd="0" presId="urn:microsoft.com/office/officeart/2008/layout/LinedList"/>
    <dgm:cxn modelId="{DD94E3C7-3284-4FCC-BB78-E2028D6470C2}" type="presParOf" srcId="{E885EEB9-7BD2-4C47-9718-E336C6932DE5}" destId="{BBD107F4-C625-4B07-ABBD-1FD3522EC856}" srcOrd="3" destOrd="0" presId="urn:microsoft.com/office/officeart/2008/layout/LinedList"/>
    <dgm:cxn modelId="{CCCF3018-B0A0-45F2-8B3C-E0BF591CE074}" type="presParOf" srcId="{BBD107F4-C625-4B07-ABBD-1FD3522EC856}" destId="{EB1F9481-20BC-4789-A123-AA8E12E7F6BD}" srcOrd="0" destOrd="0" presId="urn:microsoft.com/office/officeart/2008/layout/LinedList"/>
    <dgm:cxn modelId="{0F483DA2-4896-4519-B346-D6F161FCF345}" type="presParOf" srcId="{BBD107F4-C625-4B07-ABBD-1FD3522EC856}" destId="{8AB6ABE8-8C9C-4D43-819F-75917A2CEB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859D0-7F44-4D1F-AA5D-FCA4ECB8A571}" type="doc">
      <dgm:prSet loTypeId="urn:microsoft.com/office/officeart/2005/8/layout/pyramid2" loCatId="pyramid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E6F80D-8A06-4AB7-85FD-E417754C85E7}">
      <dgm:prSet custT="1"/>
      <dgm:spPr/>
      <dgm:t>
        <a:bodyPr/>
        <a:lstStyle/>
        <a:p>
          <a:pPr rtl="0"/>
          <a:r>
            <a:rPr lang="ru-RU" sz="1100" dirty="0" smtClean="0"/>
            <a:t>8 типов образовательных программ дополнительного образования взрослых</a:t>
          </a:r>
          <a:endParaRPr lang="ru-RU" sz="1100" dirty="0"/>
        </a:p>
      </dgm:t>
    </dgm:pt>
    <dgm:pt modelId="{5AC20A8D-6668-497F-B306-40A84FA19D88}" type="parTrans" cxnId="{FBF3A5F9-83CA-4F0C-B86A-6D6895A2FDCD}">
      <dgm:prSet/>
      <dgm:spPr/>
      <dgm:t>
        <a:bodyPr/>
        <a:lstStyle/>
        <a:p>
          <a:endParaRPr lang="ru-RU" sz="1100"/>
        </a:p>
      </dgm:t>
    </dgm:pt>
    <dgm:pt modelId="{42AE9B7C-F9E8-4793-9FB1-63417791E0FA}" type="sibTrans" cxnId="{FBF3A5F9-83CA-4F0C-B86A-6D6895A2FDCD}">
      <dgm:prSet/>
      <dgm:spPr/>
      <dgm:t>
        <a:bodyPr/>
        <a:lstStyle/>
        <a:p>
          <a:endParaRPr lang="ru-RU" sz="1100"/>
        </a:p>
      </dgm:t>
    </dgm:pt>
    <dgm:pt modelId="{FBC7C5AF-0A03-4235-9F53-4E83362E6C2B}">
      <dgm:prSet custT="1"/>
      <dgm:spPr/>
      <dgm:t>
        <a:bodyPr/>
        <a:lstStyle/>
        <a:p>
          <a:pPr rtl="0"/>
          <a:r>
            <a:rPr lang="ru-RU" sz="1100" dirty="0" smtClean="0"/>
            <a:t>120–125 учебных программ повышения квалификации</a:t>
          </a:r>
          <a:endParaRPr lang="ru-RU" sz="1100" dirty="0"/>
        </a:p>
      </dgm:t>
    </dgm:pt>
    <dgm:pt modelId="{C125F28F-3EE3-4885-B470-704A5F711F26}" type="parTrans" cxnId="{1C698229-D888-4EC2-AE9E-1ADD4950D6F8}">
      <dgm:prSet/>
      <dgm:spPr/>
      <dgm:t>
        <a:bodyPr/>
        <a:lstStyle/>
        <a:p>
          <a:endParaRPr lang="ru-RU" sz="1100"/>
        </a:p>
      </dgm:t>
    </dgm:pt>
    <dgm:pt modelId="{2AE9EBE5-E8E0-49BC-B47C-B958868B84D3}" type="sibTrans" cxnId="{1C698229-D888-4EC2-AE9E-1ADD4950D6F8}">
      <dgm:prSet/>
      <dgm:spPr/>
      <dgm:t>
        <a:bodyPr/>
        <a:lstStyle/>
        <a:p>
          <a:endParaRPr lang="ru-RU" sz="1100"/>
        </a:p>
      </dgm:t>
    </dgm:pt>
    <dgm:pt modelId="{138D59A1-C7C2-49B9-8A8F-E01F82C52CF1}">
      <dgm:prSet custT="1"/>
      <dgm:spPr/>
      <dgm:t>
        <a:bodyPr/>
        <a:lstStyle/>
        <a:p>
          <a:pPr rtl="0"/>
          <a:r>
            <a:rPr lang="ru-RU" sz="1100" smtClean="0"/>
            <a:t>10–12 специальностей переподготовки</a:t>
          </a:r>
          <a:endParaRPr lang="ru-RU" sz="1100"/>
        </a:p>
      </dgm:t>
    </dgm:pt>
    <dgm:pt modelId="{E44AC1EB-1589-4DDE-9956-8C0D61FCB241}" type="parTrans" cxnId="{E6C4FBF5-2778-4C5F-B76C-EBDBCAEC17BC}">
      <dgm:prSet/>
      <dgm:spPr/>
      <dgm:t>
        <a:bodyPr/>
        <a:lstStyle/>
        <a:p>
          <a:endParaRPr lang="ru-RU" sz="1100"/>
        </a:p>
      </dgm:t>
    </dgm:pt>
    <dgm:pt modelId="{70C9A012-823D-4F74-AB96-468CF9502D35}" type="sibTrans" cxnId="{E6C4FBF5-2778-4C5F-B76C-EBDBCAEC17BC}">
      <dgm:prSet/>
      <dgm:spPr/>
      <dgm:t>
        <a:bodyPr/>
        <a:lstStyle/>
        <a:p>
          <a:endParaRPr lang="ru-RU" sz="1100"/>
        </a:p>
      </dgm:t>
    </dgm:pt>
    <dgm:pt modelId="{0022A4F4-052A-4BC2-9DA8-18A368E2C89A}" type="pres">
      <dgm:prSet presAssocID="{C0E859D0-7F44-4D1F-AA5D-FCA4ECB8A5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316EB9F-C51D-48B3-96CA-9F69C187EC48}" type="pres">
      <dgm:prSet presAssocID="{C0E859D0-7F44-4D1F-AA5D-FCA4ECB8A571}" presName="pyramid" presStyleLbl="node1" presStyleIdx="0" presStyleCnt="1" custScaleX="52837" custScaleY="74857" custLinFactNeighborX="365" custLinFactNeighborY="-3285"/>
      <dgm:spPr/>
    </dgm:pt>
    <dgm:pt modelId="{84AF582D-3AC5-4883-8C98-3D10509F6217}" type="pres">
      <dgm:prSet presAssocID="{C0E859D0-7F44-4D1F-AA5D-FCA4ECB8A571}" presName="theList" presStyleCnt="0"/>
      <dgm:spPr/>
    </dgm:pt>
    <dgm:pt modelId="{AEC3A9E9-EE31-4BB3-9E61-1968E3910AF5}" type="pres">
      <dgm:prSet presAssocID="{1BE6F80D-8A06-4AB7-85FD-E417754C85E7}" presName="aNode" presStyleLbl="fgAcc1" presStyleIdx="0" presStyleCnt="3" custLinFactNeighborX="1382" custLinFactNeighborY="-10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89A4E-5FCD-4387-BECA-D49D71363576}" type="pres">
      <dgm:prSet presAssocID="{1BE6F80D-8A06-4AB7-85FD-E417754C85E7}" presName="aSpace" presStyleCnt="0"/>
      <dgm:spPr/>
    </dgm:pt>
    <dgm:pt modelId="{AD56EE42-3F53-4CC5-AC3A-E5483FEDD38F}" type="pres">
      <dgm:prSet presAssocID="{FBC7C5AF-0A03-4235-9F53-4E83362E6C2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5431F-9BA7-4915-9A0A-9882B3019675}" type="pres">
      <dgm:prSet presAssocID="{FBC7C5AF-0A03-4235-9F53-4E83362E6C2B}" presName="aSpace" presStyleCnt="0"/>
      <dgm:spPr/>
    </dgm:pt>
    <dgm:pt modelId="{5BA32094-4389-4725-8AB2-E0E48AAE0879}" type="pres">
      <dgm:prSet presAssocID="{138D59A1-C7C2-49B9-8A8F-E01F82C52CF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76308-479A-4262-A135-7C9573D77362}" type="pres">
      <dgm:prSet presAssocID="{138D59A1-C7C2-49B9-8A8F-E01F82C52CF1}" presName="aSpace" presStyleCnt="0"/>
      <dgm:spPr/>
    </dgm:pt>
  </dgm:ptLst>
  <dgm:cxnLst>
    <dgm:cxn modelId="{B04488F5-3F5F-4DBE-9E6A-D9270C0FDC79}" type="presOf" srcId="{FBC7C5AF-0A03-4235-9F53-4E83362E6C2B}" destId="{AD56EE42-3F53-4CC5-AC3A-E5483FEDD38F}" srcOrd="0" destOrd="0" presId="urn:microsoft.com/office/officeart/2005/8/layout/pyramid2"/>
    <dgm:cxn modelId="{56BE5585-D256-41DA-97A6-172458DFCD78}" type="presOf" srcId="{C0E859D0-7F44-4D1F-AA5D-FCA4ECB8A571}" destId="{0022A4F4-052A-4BC2-9DA8-18A368E2C89A}" srcOrd="0" destOrd="0" presId="urn:microsoft.com/office/officeart/2005/8/layout/pyramid2"/>
    <dgm:cxn modelId="{209B3156-D4CA-41C9-9E0B-0CBF705DFBB7}" type="presOf" srcId="{1BE6F80D-8A06-4AB7-85FD-E417754C85E7}" destId="{AEC3A9E9-EE31-4BB3-9E61-1968E3910AF5}" srcOrd="0" destOrd="0" presId="urn:microsoft.com/office/officeart/2005/8/layout/pyramid2"/>
    <dgm:cxn modelId="{B6C89BF6-BFE3-4EBE-8F0A-71867D3DD1FB}" type="presOf" srcId="{138D59A1-C7C2-49B9-8A8F-E01F82C52CF1}" destId="{5BA32094-4389-4725-8AB2-E0E48AAE0879}" srcOrd="0" destOrd="0" presId="urn:microsoft.com/office/officeart/2005/8/layout/pyramid2"/>
    <dgm:cxn modelId="{FBF3A5F9-83CA-4F0C-B86A-6D6895A2FDCD}" srcId="{C0E859D0-7F44-4D1F-AA5D-FCA4ECB8A571}" destId="{1BE6F80D-8A06-4AB7-85FD-E417754C85E7}" srcOrd="0" destOrd="0" parTransId="{5AC20A8D-6668-497F-B306-40A84FA19D88}" sibTransId="{42AE9B7C-F9E8-4793-9FB1-63417791E0FA}"/>
    <dgm:cxn modelId="{E6C4FBF5-2778-4C5F-B76C-EBDBCAEC17BC}" srcId="{C0E859D0-7F44-4D1F-AA5D-FCA4ECB8A571}" destId="{138D59A1-C7C2-49B9-8A8F-E01F82C52CF1}" srcOrd="2" destOrd="0" parTransId="{E44AC1EB-1589-4DDE-9956-8C0D61FCB241}" sibTransId="{70C9A012-823D-4F74-AB96-468CF9502D35}"/>
    <dgm:cxn modelId="{1C698229-D888-4EC2-AE9E-1ADD4950D6F8}" srcId="{C0E859D0-7F44-4D1F-AA5D-FCA4ECB8A571}" destId="{FBC7C5AF-0A03-4235-9F53-4E83362E6C2B}" srcOrd="1" destOrd="0" parTransId="{C125F28F-3EE3-4885-B470-704A5F711F26}" sibTransId="{2AE9EBE5-E8E0-49BC-B47C-B958868B84D3}"/>
    <dgm:cxn modelId="{808341E6-7025-4B54-BF5B-168043E12511}" type="presParOf" srcId="{0022A4F4-052A-4BC2-9DA8-18A368E2C89A}" destId="{1316EB9F-C51D-48B3-96CA-9F69C187EC48}" srcOrd="0" destOrd="0" presId="urn:microsoft.com/office/officeart/2005/8/layout/pyramid2"/>
    <dgm:cxn modelId="{26FA6752-9F60-4DB7-9F8B-C4EE840F27FF}" type="presParOf" srcId="{0022A4F4-052A-4BC2-9DA8-18A368E2C89A}" destId="{84AF582D-3AC5-4883-8C98-3D10509F6217}" srcOrd="1" destOrd="0" presId="urn:microsoft.com/office/officeart/2005/8/layout/pyramid2"/>
    <dgm:cxn modelId="{50A2F321-C5CA-4BE1-B53D-54B5CCBBA0B8}" type="presParOf" srcId="{84AF582D-3AC5-4883-8C98-3D10509F6217}" destId="{AEC3A9E9-EE31-4BB3-9E61-1968E3910AF5}" srcOrd="0" destOrd="0" presId="urn:microsoft.com/office/officeart/2005/8/layout/pyramid2"/>
    <dgm:cxn modelId="{CD996C84-87B8-4F5F-BB45-5EB9979819AC}" type="presParOf" srcId="{84AF582D-3AC5-4883-8C98-3D10509F6217}" destId="{A4289A4E-5FCD-4387-BECA-D49D71363576}" srcOrd="1" destOrd="0" presId="urn:microsoft.com/office/officeart/2005/8/layout/pyramid2"/>
    <dgm:cxn modelId="{4D5C306F-0F10-4BC5-B6EF-A83F00DD900D}" type="presParOf" srcId="{84AF582D-3AC5-4883-8C98-3D10509F6217}" destId="{AD56EE42-3F53-4CC5-AC3A-E5483FEDD38F}" srcOrd="2" destOrd="0" presId="urn:microsoft.com/office/officeart/2005/8/layout/pyramid2"/>
    <dgm:cxn modelId="{4D0DB38E-AEF9-4263-AE5C-0A42C5497FD6}" type="presParOf" srcId="{84AF582D-3AC5-4883-8C98-3D10509F6217}" destId="{26B5431F-9BA7-4915-9A0A-9882B3019675}" srcOrd="3" destOrd="0" presId="urn:microsoft.com/office/officeart/2005/8/layout/pyramid2"/>
    <dgm:cxn modelId="{0B2CAEB4-1064-4DB5-A9C7-DF6D2F82E9D4}" type="presParOf" srcId="{84AF582D-3AC5-4883-8C98-3D10509F6217}" destId="{5BA32094-4389-4725-8AB2-E0E48AAE0879}" srcOrd="4" destOrd="0" presId="urn:microsoft.com/office/officeart/2005/8/layout/pyramid2"/>
    <dgm:cxn modelId="{7FFBADCD-2CBB-44A4-80B4-7A7B4753BB39}" type="presParOf" srcId="{84AF582D-3AC5-4883-8C98-3D10509F6217}" destId="{86176308-479A-4262-A135-7C9573D7736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CD17B6-B117-4105-9E8D-976CBB0EAA77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FB184-3B95-4CE1-8432-EB1950107016}">
      <dgm:prSet/>
      <dgm:spPr/>
      <dgm:t>
        <a:bodyPr/>
        <a:lstStyle/>
        <a:p>
          <a:pPr rtl="0"/>
          <a:r>
            <a:rPr lang="ru-RU" b="1" dirty="0" smtClean="0"/>
            <a:t>среди слушателей института-граждане Республики Беларусь и иностранные граждане</a:t>
          </a:r>
          <a:endParaRPr lang="ru-RU" b="1" dirty="0"/>
        </a:p>
      </dgm:t>
    </dgm:pt>
    <dgm:pt modelId="{4EE3D102-C32F-4916-AA91-67BDA5B59C54}" type="parTrans" cxnId="{A1D05BDC-9C96-45F6-843F-7809BF464370}">
      <dgm:prSet/>
      <dgm:spPr/>
      <dgm:t>
        <a:bodyPr/>
        <a:lstStyle/>
        <a:p>
          <a:endParaRPr lang="ru-RU" b="1"/>
        </a:p>
      </dgm:t>
    </dgm:pt>
    <dgm:pt modelId="{C1C9E626-1B9E-4BA3-8248-8024FCD12DE2}" type="sibTrans" cxnId="{A1D05BDC-9C96-45F6-843F-7809BF464370}">
      <dgm:prSet/>
      <dgm:spPr/>
      <dgm:t>
        <a:bodyPr/>
        <a:lstStyle/>
        <a:p>
          <a:endParaRPr lang="ru-RU" b="1"/>
        </a:p>
      </dgm:t>
    </dgm:pt>
    <dgm:pt modelId="{4461CC8B-536F-4F53-821D-1C633C243B91}">
      <dgm:prSet/>
      <dgm:spPr/>
      <dgm:t>
        <a:bodyPr/>
        <a:lstStyle/>
        <a:p>
          <a:pPr rtl="0"/>
          <a:r>
            <a:rPr lang="ru-RU" b="1" smtClean="0"/>
            <a:t>обучение ведется в очной (дневной, вечерней) и заочной форме</a:t>
          </a:r>
          <a:endParaRPr lang="ru-RU" b="1"/>
        </a:p>
      </dgm:t>
    </dgm:pt>
    <dgm:pt modelId="{D6E76307-A7A4-490E-9BD8-CB1F4919CDD4}" type="parTrans" cxnId="{986DCEDE-6636-4D24-B713-796574C65E3B}">
      <dgm:prSet/>
      <dgm:spPr/>
      <dgm:t>
        <a:bodyPr/>
        <a:lstStyle/>
        <a:p>
          <a:endParaRPr lang="ru-RU" b="1"/>
        </a:p>
      </dgm:t>
    </dgm:pt>
    <dgm:pt modelId="{C9A7C67A-D584-465F-A1F1-95E01A42F36B}" type="sibTrans" cxnId="{986DCEDE-6636-4D24-B713-796574C65E3B}">
      <dgm:prSet/>
      <dgm:spPr/>
      <dgm:t>
        <a:bodyPr/>
        <a:lstStyle/>
        <a:p>
          <a:endParaRPr lang="ru-RU" b="1"/>
        </a:p>
      </dgm:t>
    </dgm:pt>
    <dgm:pt modelId="{9BE1AC03-7AD5-41A0-86CB-A0A573D65708}">
      <dgm:prSet/>
      <dgm:spPr/>
      <dgm:t>
        <a:bodyPr/>
        <a:lstStyle/>
        <a:p>
          <a:pPr rtl="0"/>
          <a:r>
            <a:rPr lang="ru-RU" b="1" smtClean="0"/>
            <a:t>50 – 60% групп обучаются «на базе» заказчика</a:t>
          </a:r>
          <a:endParaRPr lang="ru-RU" b="1"/>
        </a:p>
      </dgm:t>
    </dgm:pt>
    <dgm:pt modelId="{F78AD6C1-E395-47DD-A3DE-95D27C6091EE}" type="parTrans" cxnId="{030136CF-BD6F-4AE7-872B-395F32872714}">
      <dgm:prSet/>
      <dgm:spPr/>
      <dgm:t>
        <a:bodyPr/>
        <a:lstStyle/>
        <a:p>
          <a:endParaRPr lang="ru-RU" b="1"/>
        </a:p>
      </dgm:t>
    </dgm:pt>
    <dgm:pt modelId="{0DECF643-3874-428E-AA8D-CF3C9D46E2DE}" type="sibTrans" cxnId="{030136CF-BD6F-4AE7-872B-395F32872714}">
      <dgm:prSet/>
      <dgm:spPr/>
      <dgm:t>
        <a:bodyPr/>
        <a:lstStyle/>
        <a:p>
          <a:endParaRPr lang="ru-RU" b="1"/>
        </a:p>
      </dgm:t>
    </dgm:pt>
    <dgm:pt modelId="{A4CE1C4F-E2D0-43BF-9D69-F3B9048FE6DB}">
      <dgm:prSet/>
      <dgm:spPr/>
      <dgm:t>
        <a:bodyPr/>
        <a:lstStyle/>
        <a:p>
          <a:pPr rtl="0"/>
          <a:r>
            <a:rPr lang="ru-RU" b="1" smtClean="0"/>
            <a:t>10 – 15% групп ПК обучаются в дистанционной форме получения образования</a:t>
          </a:r>
          <a:endParaRPr lang="ru-RU" b="1"/>
        </a:p>
      </dgm:t>
    </dgm:pt>
    <dgm:pt modelId="{90C716B8-D4D4-4E2B-8DB6-FB2390F21A7A}" type="parTrans" cxnId="{A7F29CD8-5D9D-49F1-8880-BF0E13B8231F}">
      <dgm:prSet/>
      <dgm:spPr/>
      <dgm:t>
        <a:bodyPr/>
        <a:lstStyle/>
        <a:p>
          <a:endParaRPr lang="ru-RU" b="1"/>
        </a:p>
      </dgm:t>
    </dgm:pt>
    <dgm:pt modelId="{6DBD2A39-D292-4EB7-AB66-AE401BE8CDB5}" type="sibTrans" cxnId="{A7F29CD8-5D9D-49F1-8880-BF0E13B8231F}">
      <dgm:prSet/>
      <dgm:spPr/>
      <dgm:t>
        <a:bodyPr/>
        <a:lstStyle/>
        <a:p>
          <a:endParaRPr lang="ru-RU" b="1"/>
        </a:p>
      </dgm:t>
    </dgm:pt>
    <dgm:pt modelId="{F772F711-532E-468E-B38B-6C7798CEBAC7}" type="pres">
      <dgm:prSet presAssocID="{ADCD17B6-B117-4105-9E8D-976CBB0EAA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C0A139-0F1F-4CC5-AE84-ACCF79FEE1F9}" type="pres">
      <dgm:prSet presAssocID="{77EFB184-3B95-4CE1-8432-EB1950107016}" presName="thickLine" presStyleLbl="alignNode1" presStyleIdx="0" presStyleCnt="4"/>
      <dgm:spPr/>
    </dgm:pt>
    <dgm:pt modelId="{BDD77816-CDC3-4B90-965C-ED8152046819}" type="pres">
      <dgm:prSet presAssocID="{77EFB184-3B95-4CE1-8432-EB1950107016}" presName="horz1" presStyleCnt="0"/>
      <dgm:spPr/>
    </dgm:pt>
    <dgm:pt modelId="{97ABBA16-3960-482B-81DE-3E719BCAB3FB}" type="pres">
      <dgm:prSet presAssocID="{77EFB184-3B95-4CE1-8432-EB1950107016}" presName="tx1" presStyleLbl="revTx" presStyleIdx="0" presStyleCnt="4"/>
      <dgm:spPr/>
      <dgm:t>
        <a:bodyPr/>
        <a:lstStyle/>
        <a:p>
          <a:endParaRPr lang="ru-RU"/>
        </a:p>
      </dgm:t>
    </dgm:pt>
    <dgm:pt modelId="{C50A05B2-5894-4279-8365-19A0DC71022A}" type="pres">
      <dgm:prSet presAssocID="{77EFB184-3B95-4CE1-8432-EB1950107016}" presName="vert1" presStyleCnt="0"/>
      <dgm:spPr/>
    </dgm:pt>
    <dgm:pt modelId="{314BA443-0EA4-4DEF-ACD6-E551EAAF1DC6}" type="pres">
      <dgm:prSet presAssocID="{4461CC8B-536F-4F53-821D-1C633C243B91}" presName="thickLine" presStyleLbl="alignNode1" presStyleIdx="1" presStyleCnt="4"/>
      <dgm:spPr/>
    </dgm:pt>
    <dgm:pt modelId="{27247316-D79F-40CF-8288-101AEBFA576C}" type="pres">
      <dgm:prSet presAssocID="{4461CC8B-536F-4F53-821D-1C633C243B91}" presName="horz1" presStyleCnt="0"/>
      <dgm:spPr/>
    </dgm:pt>
    <dgm:pt modelId="{226B894C-5939-4277-97E4-0694E53E69D7}" type="pres">
      <dgm:prSet presAssocID="{4461CC8B-536F-4F53-821D-1C633C243B91}" presName="tx1" presStyleLbl="revTx" presStyleIdx="1" presStyleCnt="4"/>
      <dgm:spPr/>
      <dgm:t>
        <a:bodyPr/>
        <a:lstStyle/>
        <a:p>
          <a:endParaRPr lang="ru-RU"/>
        </a:p>
      </dgm:t>
    </dgm:pt>
    <dgm:pt modelId="{4266DD54-A9CA-4C4E-BA16-87C9EC7721FC}" type="pres">
      <dgm:prSet presAssocID="{4461CC8B-536F-4F53-821D-1C633C243B91}" presName="vert1" presStyleCnt="0"/>
      <dgm:spPr/>
    </dgm:pt>
    <dgm:pt modelId="{9ABCB7F1-A483-484A-BB4C-6EA1C019CE17}" type="pres">
      <dgm:prSet presAssocID="{9BE1AC03-7AD5-41A0-86CB-A0A573D65708}" presName="thickLine" presStyleLbl="alignNode1" presStyleIdx="2" presStyleCnt="4"/>
      <dgm:spPr/>
    </dgm:pt>
    <dgm:pt modelId="{0F43EB8A-ED1F-423F-A300-C4957F91FCC2}" type="pres">
      <dgm:prSet presAssocID="{9BE1AC03-7AD5-41A0-86CB-A0A573D65708}" presName="horz1" presStyleCnt="0"/>
      <dgm:spPr/>
    </dgm:pt>
    <dgm:pt modelId="{54CAA078-8F0D-4D59-8E5F-7F4C0DC4EC7B}" type="pres">
      <dgm:prSet presAssocID="{9BE1AC03-7AD5-41A0-86CB-A0A573D65708}" presName="tx1" presStyleLbl="revTx" presStyleIdx="2" presStyleCnt="4"/>
      <dgm:spPr/>
      <dgm:t>
        <a:bodyPr/>
        <a:lstStyle/>
        <a:p>
          <a:endParaRPr lang="ru-RU"/>
        </a:p>
      </dgm:t>
    </dgm:pt>
    <dgm:pt modelId="{D6B76AA5-F212-4FF9-89AF-41FE21028BBF}" type="pres">
      <dgm:prSet presAssocID="{9BE1AC03-7AD5-41A0-86CB-A0A573D65708}" presName="vert1" presStyleCnt="0"/>
      <dgm:spPr/>
    </dgm:pt>
    <dgm:pt modelId="{2273706B-A8BB-4D82-888E-1C655BC77D19}" type="pres">
      <dgm:prSet presAssocID="{A4CE1C4F-E2D0-43BF-9D69-F3B9048FE6DB}" presName="thickLine" presStyleLbl="alignNode1" presStyleIdx="3" presStyleCnt="4"/>
      <dgm:spPr/>
    </dgm:pt>
    <dgm:pt modelId="{5E1F5040-018D-4C80-AA45-D925FAD42A54}" type="pres">
      <dgm:prSet presAssocID="{A4CE1C4F-E2D0-43BF-9D69-F3B9048FE6DB}" presName="horz1" presStyleCnt="0"/>
      <dgm:spPr/>
    </dgm:pt>
    <dgm:pt modelId="{3C7F181E-EF36-4CDB-829D-131A6830EDD9}" type="pres">
      <dgm:prSet presAssocID="{A4CE1C4F-E2D0-43BF-9D69-F3B9048FE6DB}" presName="tx1" presStyleLbl="revTx" presStyleIdx="3" presStyleCnt="4"/>
      <dgm:spPr/>
      <dgm:t>
        <a:bodyPr/>
        <a:lstStyle/>
        <a:p>
          <a:endParaRPr lang="ru-RU"/>
        </a:p>
      </dgm:t>
    </dgm:pt>
    <dgm:pt modelId="{0DB09564-13A1-4530-A6AC-DDED29BC06D6}" type="pres">
      <dgm:prSet presAssocID="{A4CE1C4F-E2D0-43BF-9D69-F3B9048FE6DB}" presName="vert1" presStyleCnt="0"/>
      <dgm:spPr/>
    </dgm:pt>
  </dgm:ptLst>
  <dgm:cxnLst>
    <dgm:cxn modelId="{6EF90872-9994-4611-978B-764750348402}" type="presOf" srcId="{9BE1AC03-7AD5-41A0-86CB-A0A573D65708}" destId="{54CAA078-8F0D-4D59-8E5F-7F4C0DC4EC7B}" srcOrd="0" destOrd="0" presId="urn:microsoft.com/office/officeart/2008/layout/LinedList"/>
    <dgm:cxn modelId="{A1D05BDC-9C96-45F6-843F-7809BF464370}" srcId="{ADCD17B6-B117-4105-9E8D-976CBB0EAA77}" destId="{77EFB184-3B95-4CE1-8432-EB1950107016}" srcOrd="0" destOrd="0" parTransId="{4EE3D102-C32F-4916-AA91-67BDA5B59C54}" sibTransId="{C1C9E626-1B9E-4BA3-8248-8024FCD12DE2}"/>
    <dgm:cxn modelId="{A7F29CD8-5D9D-49F1-8880-BF0E13B8231F}" srcId="{ADCD17B6-B117-4105-9E8D-976CBB0EAA77}" destId="{A4CE1C4F-E2D0-43BF-9D69-F3B9048FE6DB}" srcOrd="3" destOrd="0" parTransId="{90C716B8-D4D4-4E2B-8DB6-FB2390F21A7A}" sibTransId="{6DBD2A39-D292-4EB7-AB66-AE401BE8CDB5}"/>
    <dgm:cxn modelId="{1F6EE5A3-144B-43C1-9C52-5610C2C989D4}" type="presOf" srcId="{4461CC8B-536F-4F53-821D-1C633C243B91}" destId="{226B894C-5939-4277-97E4-0694E53E69D7}" srcOrd="0" destOrd="0" presId="urn:microsoft.com/office/officeart/2008/layout/LinedList"/>
    <dgm:cxn modelId="{D80BA4BD-3660-4AD3-B755-8D51A58F373F}" type="presOf" srcId="{A4CE1C4F-E2D0-43BF-9D69-F3B9048FE6DB}" destId="{3C7F181E-EF36-4CDB-829D-131A6830EDD9}" srcOrd="0" destOrd="0" presId="urn:microsoft.com/office/officeart/2008/layout/LinedList"/>
    <dgm:cxn modelId="{030136CF-BD6F-4AE7-872B-395F32872714}" srcId="{ADCD17B6-B117-4105-9E8D-976CBB0EAA77}" destId="{9BE1AC03-7AD5-41A0-86CB-A0A573D65708}" srcOrd="2" destOrd="0" parTransId="{F78AD6C1-E395-47DD-A3DE-95D27C6091EE}" sibTransId="{0DECF643-3874-428E-AA8D-CF3C9D46E2DE}"/>
    <dgm:cxn modelId="{A9BC42DE-AAAB-44EE-81AE-7C2B045C60D7}" type="presOf" srcId="{ADCD17B6-B117-4105-9E8D-976CBB0EAA77}" destId="{F772F711-532E-468E-B38B-6C7798CEBAC7}" srcOrd="0" destOrd="0" presId="urn:microsoft.com/office/officeart/2008/layout/LinedList"/>
    <dgm:cxn modelId="{F48D30D6-E152-470B-8F87-66C716E7CB47}" type="presOf" srcId="{77EFB184-3B95-4CE1-8432-EB1950107016}" destId="{97ABBA16-3960-482B-81DE-3E719BCAB3FB}" srcOrd="0" destOrd="0" presId="urn:microsoft.com/office/officeart/2008/layout/LinedList"/>
    <dgm:cxn modelId="{986DCEDE-6636-4D24-B713-796574C65E3B}" srcId="{ADCD17B6-B117-4105-9E8D-976CBB0EAA77}" destId="{4461CC8B-536F-4F53-821D-1C633C243B91}" srcOrd="1" destOrd="0" parTransId="{D6E76307-A7A4-490E-9BD8-CB1F4919CDD4}" sibTransId="{C9A7C67A-D584-465F-A1F1-95E01A42F36B}"/>
    <dgm:cxn modelId="{D44D8503-064E-4BBD-A1F8-346DD40C78A1}" type="presParOf" srcId="{F772F711-532E-468E-B38B-6C7798CEBAC7}" destId="{88C0A139-0F1F-4CC5-AE84-ACCF79FEE1F9}" srcOrd="0" destOrd="0" presId="urn:microsoft.com/office/officeart/2008/layout/LinedList"/>
    <dgm:cxn modelId="{C61E0AB0-216F-426C-A8A9-97B919D8F82D}" type="presParOf" srcId="{F772F711-532E-468E-B38B-6C7798CEBAC7}" destId="{BDD77816-CDC3-4B90-965C-ED8152046819}" srcOrd="1" destOrd="0" presId="urn:microsoft.com/office/officeart/2008/layout/LinedList"/>
    <dgm:cxn modelId="{5C06F9BB-7C7D-4438-B4AA-55DD9ABC6108}" type="presParOf" srcId="{BDD77816-CDC3-4B90-965C-ED8152046819}" destId="{97ABBA16-3960-482B-81DE-3E719BCAB3FB}" srcOrd="0" destOrd="0" presId="urn:microsoft.com/office/officeart/2008/layout/LinedList"/>
    <dgm:cxn modelId="{CBBC3BDB-A50C-4716-822C-E9150976DCB0}" type="presParOf" srcId="{BDD77816-CDC3-4B90-965C-ED8152046819}" destId="{C50A05B2-5894-4279-8365-19A0DC71022A}" srcOrd="1" destOrd="0" presId="urn:microsoft.com/office/officeart/2008/layout/LinedList"/>
    <dgm:cxn modelId="{E58D20E6-9FF3-4409-B0E2-47E610C5653D}" type="presParOf" srcId="{F772F711-532E-468E-B38B-6C7798CEBAC7}" destId="{314BA443-0EA4-4DEF-ACD6-E551EAAF1DC6}" srcOrd="2" destOrd="0" presId="urn:microsoft.com/office/officeart/2008/layout/LinedList"/>
    <dgm:cxn modelId="{0031D633-549A-4262-9DB1-4DE59230C0A2}" type="presParOf" srcId="{F772F711-532E-468E-B38B-6C7798CEBAC7}" destId="{27247316-D79F-40CF-8288-101AEBFA576C}" srcOrd="3" destOrd="0" presId="urn:microsoft.com/office/officeart/2008/layout/LinedList"/>
    <dgm:cxn modelId="{A6B214C2-6D5E-4065-9DF5-2EC38C7A9FDF}" type="presParOf" srcId="{27247316-D79F-40CF-8288-101AEBFA576C}" destId="{226B894C-5939-4277-97E4-0694E53E69D7}" srcOrd="0" destOrd="0" presId="urn:microsoft.com/office/officeart/2008/layout/LinedList"/>
    <dgm:cxn modelId="{A6C37BB6-2A0D-4E69-AF54-1B110D5A51FA}" type="presParOf" srcId="{27247316-D79F-40CF-8288-101AEBFA576C}" destId="{4266DD54-A9CA-4C4E-BA16-87C9EC7721FC}" srcOrd="1" destOrd="0" presId="urn:microsoft.com/office/officeart/2008/layout/LinedList"/>
    <dgm:cxn modelId="{D7EFB63F-E990-4D26-A197-D2D08989305B}" type="presParOf" srcId="{F772F711-532E-468E-B38B-6C7798CEBAC7}" destId="{9ABCB7F1-A483-484A-BB4C-6EA1C019CE17}" srcOrd="4" destOrd="0" presId="urn:microsoft.com/office/officeart/2008/layout/LinedList"/>
    <dgm:cxn modelId="{A7703A5F-6767-40E4-B497-D8190D0A9E09}" type="presParOf" srcId="{F772F711-532E-468E-B38B-6C7798CEBAC7}" destId="{0F43EB8A-ED1F-423F-A300-C4957F91FCC2}" srcOrd="5" destOrd="0" presId="urn:microsoft.com/office/officeart/2008/layout/LinedList"/>
    <dgm:cxn modelId="{27A4876E-E9C7-4829-9741-DC5CEC37EDAB}" type="presParOf" srcId="{0F43EB8A-ED1F-423F-A300-C4957F91FCC2}" destId="{54CAA078-8F0D-4D59-8E5F-7F4C0DC4EC7B}" srcOrd="0" destOrd="0" presId="urn:microsoft.com/office/officeart/2008/layout/LinedList"/>
    <dgm:cxn modelId="{4811968A-6EA7-42CD-8356-13191A693AC1}" type="presParOf" srcId="{0F43EB8A-ED1F-423F-A300-C4957F91FCC2}" destId="{D6B76AA5-F212-4FF9-89AF-41FE21028BBF}" srcOrd="1" destOrd="0" presId="urn:microsoft.com/office/officeart/2008/layout/LinedList"/>
    <dgm:cxn modelId="{27C1CF6B-58E5-44F7-94B4-F6B89E39A0D8}" type="presParOf" srcId="{F772F711-532E-468E-B38B-6C7798CEBAC7}" destId="{2273706B-A8BB-4D82-888E-1C655BC77D19}" srcOrd="6" destOrd="0" presId="urn:microsoft.com/office/officeart/2008/layout/LinedList"/>
    <dgm:cxn modelId="{F4DDE6BF-C128-417B-9C36-DCF279631E1E}" type="presParOf" srcId="{F772F711-532E-468E-B38B-6C7798CEBAC7}" destId="{5E1F5040-018D-4C80-AA45-D925FAD42A54}" srcOrd="7" destOrd="0" presId="urn:microsoft.com/office/officeart/2008/layout/LinedList"/>
    <dgm:cxn modelId="{C92343A1-5173-42E1-819F-52269C9AE705}" type="presParOf" srcId="{5E1F5040-018D-4C80-AA45-D925FAD42A54}" destId="{3C7F181E-EF36-4CDB-829D-131A6830EDD9}" srcOrd="0" destOrd="0" presId="urn:microsoft.com/office/officeart/2008/layout/LinedList"/>
    <dgm:cxn modelId="{5AD4C6D3-073E-4F13-B338-366F797CD9CA}" type="presParOf" srcId="{5E1F5040-018D-4C80-AA45-D925FAD42A54}" destId="{0DB09564-13A1-4530-A6AC-DDED29BC06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B946C1-F864-4BBC-BEBB-6BC2420D7E7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A35B6-1C8C-4EF6-B27C-F1C156A7A991}">
      <dgm:prSet custT="1"/>
      <dgm:spPr/>
      <dgm:t>
        <a:bodyPr/>
        <a:lstStyle/>
        <a:p>
          <a:pPr rtl="0"/>
          <a:endParaRPr lang="ru-RU" sz="1800" b="1" dirty="0"/>
        </a:p>
      </dgm:t>
    </dgm:pt>
    <dgm:pt modelId="{BA40BAEE-1656-4C45-A18C-392FA80EC50B}" type="sibTrans" cxnId="{DC3BEBC4-DBF5-41B4-B978-D40C540E7028}">
      <dgm:prSet/>
      <dgm:spPr/>
      <dgm:t>
        <a:bodyPr/>
        <a:lstStyle/>
        <a:p>
          <a:endParaRPr lang="ru-RU" sz="1200"/>
        </a:p>
      </dgm:t>
    </dgm:pt>
    <dgm:pt modelId="{D11DF949-D9D7-4BDD-B2AB-CE7323C0D51E}" type="parTrans" cxnId="{DC3BEBC4-DBF5-41B4-B978-D40C540E7028}">
      <dgm:prSet/>
      <dgm:spPr/>
      <dgm:t>
        <a:bodyPr/>
        <a:lstStyle/>
        <a:p>
          <a:endParaRPr lang="ru-RU" sz="1200"/>
        </a:p>
      </dgm:t>
    </dgm:pt>
    <dgm:pt modelId="{2491B4C2-F10D-4577-A540-897B4E758316}">
      <dgm:prSet custT="1"/>
      <dgm:spPr/>
      <dgm:t>
        <a:bodyPr/>
        <a:lstStyle/>
        <a:p>
          <a:pPr rtl="0"/>
          <a:r>
            <a:rPr lang="ru-RU" sz="2000" b="1" dirty="0" smtClean="0"/>
            <a:t>широкое внедрение инновационных педагогических и информационных технологий , эвристических и интерактивных методов обучения и т.д.</a:t>
          </a:r>
          <a:endParaRPr lang="ru-RU" sz="2000" b="1" dirty="0"/>
        </a:p>
      </dgm:t>
    </dgm:pt>
    <dgm:pt modelId="{0827C29A-17A3-4C38-9F6D-822ECBB2ACCE}" type="sibTrans" cxnId="{E54A22AD-40BB-44D3-80D0-384FA9FD790D}">
      <dgm:prSet/>
      <dgm:spPr/>
      <dgm:t>
        <a:bodyPr/>
        <a:lstStyle/>
        <a:p>
          <a:endParaRPr lang="ru-RU" sz="1200"/>
        </a:p>
      </dgm:t>
    </dgm:pt>
    <dgm:pt modelId="{D18886AA-14E7-43B4-A696-E9A56F4B4D51}" type="parTrans" cxnId="{E54A22AD-40BB-44D3-80D0-384FA9FD790D}">
      <dgm:prSet/>
      <dgm:spPr/>
      <dgm:t>
        <a:bodyPr/>
        <a:lstStyle/>
        <a:p>
          <a:endParaRPr lang="ru-RU" sz="1200"/>
        </a:p>
      </dgm:t>
    </dgm:pt>
    <dgm:pt modelId="{8E6A8EFE-AF35-4528-AC53-87C23CD66746}">
      <dgm:prSet custT="1"/>
      <dgm:spPr/>
      <dgm:t>
        <a:bodyPr/>
        <a:lstStyle/>
        <a:p>
          <a:pPr rtl="0"/>
          <a:r>
            <a:rPr lang="ru-RU" sz="2000" b="1" dirty="0" smtClean="0"/>
            <a:t>обучение слушателей на базе УВО;</a:t>
          </a:r>
          <a:endParaRPr lang="ru-RU" sz="2000" b="1" dirty="0"/>
        </a:p>
      </dgm:t>
    </dgm:pt>
    <dgm:pt modelId="{BF22D215-44A6-42AA-AFA5-0BEFB0008999}" type="sibTrans" cxnId="{BB640032-59E5-4081-9946-16F576B7C549}">
      <dgm:prSet/>
      <dgm:spPr/>
      <dgm:t>
        <a:bodyPr/>
        <a:lstStyle/>
        <a:p>
          <a:endParaRPr lang="ru-RU" sz="1200"/>
        </a:p>
      </dgm:t>
    </dgm:pt>
    <dgm:pt modelId="{48785B5C-8A44-47BF-88B1-2D82031D5149}" type="parTrans" cxnId="{BB640032-59E5-4081-9946-16F576B7C549}">
      <dgm:prSet/>
      <dgm:spPr/>
      <dgm:t>
        <a:bodyPr/>
        <a:lstStyle/>
        <a:p>
          <a:endParaRPr lang="ru-RU" sz="1200"/>
        </a:p>
      </dgm:t>
    </dgm:pt>
    <dgm:pt modelId="{89B264C5-C1B6-4ABA-AC97-785649720F69}">
      <dgm:prSet custT="1"/>
      <dgm:spPr/>
      <dgm:t>
        <a:bodyPr/>
        <a:lstStyle/>
        <a:p>
          <a:pPr rtl="0"/>
          <a:r>
            <a:rPr lang="ru-RU" sz="2000" b="1" dirty="0" smtClean="0"/>
            <a:t>формирование тематики и содержания учебных программ ПК в соответствии с основными направлениями развития системы образования, задачами Министерства образования и по заказам УВО;</a:t>
          </a:r>
          <a:endParaRPr lang="ru-RU" sz="2000" b="1" dirty="0"/>
        </a:p>
      </dgm:t>
    </dgm:pt>
    <dgm:pt modelId="{E37032F4-5393-44BC-BD51-9A58CE1B552A}" type="sibTrans" cxnId="{5486F4EE-7DBA-4ABD-9210-39720AF09744}">
      <dgm:prSet/>
      <dgm:spPr/>
      <dgm:t>
        <a:bodyPr/>
        <a:lstStyle/>
        <a:p>
          <a:endParaRPr lang="ru-RU" sz="1200"/>
        </a:p>
      </dgm:t>
    </dgm:pt>
    <dgm:pt modelId="{27F7E495-DFCA-4266-9556-88DA2939107B}" type="parTrans" cxnId="{5486F4EE-7DBA-4ABD-9210-39720AF09744}">
      <dgm:prSet/>
      <dgm:spPr/>
      <dgm:t>
        <a:bodyPr/>
        <a:lstStyle/>
        <a:p>
          <a:endParaRPr lang="ru-RU" sz="1200"/>
        </a:p>
      </dgm:t>
    </dgm:pt>
    <dgm:pt modelId="{FCF67731-8DFE-41D3-B3A1-05A9E6AC6CDF}">
      <dgm:prSet custT="1"/>
      <dgm:spPr/>
      <dgm:t>
        <a:bodyPr/>
        <a:lstStyle/>
        <a:p>
          <a:pPr rtl="0"/>
          <a:r>
            <a:rPr lang="ru-RU" sz="2000" b="1" dirty="0" smtClean="0"/>
            <a:t>развитие дистанционной формы получения образования;</a:t>
          </a:r>
          <a:endParaRPr lang="ru-RU" sz="2000" b="1" dirty="0"/>
        </a:p>
      </dgm:t>
    </dgm:pt>
    <dgm:pt modelId="{C915E649-A351-4083-9CA2-138F4A6F5426}" type="sibTrans" cxnId="{8A453BF4-6B8B-41D6-99E8-F7FF82F64B05}">
      <dgm:prSet/>
      <dgm:spPr/>
      <dgm:t>
        <a:bodyPr/>
        <a:lstStyle/>
        <a:p>
          <a:endParaRPr lang="ru-RU" sz="1200"/>
        </a:p>
      </dgm:t>
    </dgm:pt>
    <dgm:pt modelId="{2F28D8BD-BDF1-49D1-8E95-FF6DE72FACC5}" type="parTrans" cxnId="{8A453BF4-6B8B-41D6-99E8-F7FF82F64B05}">
      <dgm:prSet/>
      <dgm:spPr/>
      <dgm:t>
        <a:bodyPr/>
        <a:lstStyle/>
        <a:p>
          <a:endParaRPr lang="ru-RU" sz="1200"/>
        </a:p>
      </dgm:t>
    </dgm:pt>
    <dgm:pt modelId="{041A8A16-C5A6-48FA-8A02-90C341DE88AB}" type="pres">
      <dgm:prSet presAssocID="{98B946C1-F864-4BBC-BEBB-6BC2420D7E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35207-EC30-44A5-BD95-5FEC3A4EC645}" type="pres">
      <dgm:prSet presAssocID="{F4AA35B6-1C8C-4EF6-B27C-F1C156A7A991}" presName="composite" presStyleCnt="0"/>
      <dgm:spPr/>
    </dgm:pt>
    <dgm:pt modelId="{6E8EA0D2-981F-4D16-83CD-74C3FD2DA33D}" type="pres">
      <dgm:prSet presAssocID="{F4AA35B6-1C8C-4EF6-B27C-F1C156A7A991}" presName="parTx" presStyleLbl="alignNode1" presStyleIdx="0" presStyleCnt="1" custScaleY="36453" custLinFactNeighborX="1146" custLinFactNeighborY="-210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61529-D801-403E-815E-AE8862B74594}" type="pres">
      <dgm:prSet presAssocID="{F4AA35B6-1C8C-4EF6-B27C-F1C156A7A99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9DF9C-4A22-4352-BB35-866BB9910B18}" type="presOf" srcId="{89B264C5-C1B6-4ABA-AC97-785649720F69}" destId="{CA961529-D801-403E-815E-AE8862B74594}" srcOrd="0" destOrd="1" presId="urn:microsoft.com/office/officeart/2005/8/layout/hList1"/>
    <dgm:cxn modelId="{5486F4EE-7DBA-4ABD-9210-39720AF09744}" srcId="{F4AA35B6-1C8C-4EF6-B27C-F1C156A7A991}" destId="{89B264C5-C1B6-4ABA-AC97-785649720F69}" srcOrd="1" destOrd="0" parTransId="{27F7E495-DFCA-4266-9556-88DA2939107B}" sibTransId="{E37032F4-5393-44BC-BD51-9A58CE1B552A}"/>
    <dgm:cxn modelId="{DC3BEBC4-DBF5-41B4-B978-D40C540E7028}" srcId="{98B946C1-F864-4BBC-BEBB-6BC2420D7E74}" destId="{F4AA35B6-1C8C-4EF6-B27C-F1C156A7A991}" srcOrd="0" destOrd="0" parTransId="{D11DF949-D9D7-4BDD-B2AB-CE7323C0D51E}" sibTransId="{BA40BAEE-1656-4C45-A18C-392FA80EC50B}"/>
    <dgm:cxn modelId="{21754173-9288-42D8-BC8E-A9769C8BB03C}" type="presOf" srcId="{2491B4C2-F10D-4577-A540-897B4E758316}" destId="{CA961529-D801-403E-815E-AE8862B74594}" srcOrd="0" destOrd="3" presId="urn:microsoft.com/office/officeart/2005/8/layout/hList1"/>
    <dgm:cxn modelId="{D3424D09-FF1F-4218-A708-42688C51A5F6}" type="presOf" srcId="{8E6A8EFE-AF35-4528-AC53-87C23CD66746}" destId="{CA961529-D801-403E-815E-AE8862B74594}" srcOrd="0" destOrd="2" presId="urn:microsoft.com/office/officeart/2005/8/layout/hList1"/>
    <dgm:cxn modelId="{93189E5C-9500-4F9E-94EE-FEA41DB97E15}" type="presOf" srcId="{FCF67731-8DFE-41D3-B3A1-05A9E6AC6CDF}" destId="{CA961529-D801-403E-815E-AE8862B74594}" srcOrd="0" destOrd="0" presId="urn:microsoft.com/office/officeart/2005/8/layout/hList1"/>
    <dgm:cxn modelId="{BB640032-59E5-4081-9946-16F576B7C549}" srcId="{F4AA35B6-1C8C-4EF6-B27C-F1C156A7A991}" destId="{8E6A8EFE-AF35-4528-AC53-87C23CD66746}" srcOrd="2" destOrd="0" parTransId="{48785B5C-8A44-47BF-88B1-2D82031D5149}" sibTransId="{BF22D215-44A6-42AA-AFA5-0BEFB0008999}"/>
    <dgm:cxn modelId="{8A453BF4-6B8B-41D6-99E8-F7FF82F64B05}" srcId="{F4AA35B6-1C8C-4EF6-B27C-F1C156A7A991}" destId="{FCF67731-8DFE-41D3-B3A1-05A9E6AC6CDF}" srcOrd="0" destOrd="0" parTransId="{2F28D8BD-BDF1-49D1-8E95-FF6DE72FACC5}" sibTransId="{C915E649-A351-4083-9CA2-138F4A6F5426}"/>
    <dgm:cxn modelId="{E54A22AD-40BB-44D3-80D0-384FA9FD790D}" srcId="{F4AA35B6-1C8C-4EF6-B27C-F1C156A7A991}" destId="{2491B4C2-F10D-4577-A540-897B4E758316}" srcOrd="3" destOrd="0" parTransId="{D18886AA-14E7-43B4-A696-E9A56F4B4D51}" sibTransId="{0827C29A-17A3-4C38-9F6D-822ECBB2ACCE}"/>
    <dgm:cxn modelId="{4AC74E4D-6EA1-44DA-B693-FD640786AC02}" type="presOf" srcId="{98B946C1-F864-4BBC-BEBB-6BC2420D7E74}" destId="{041A8A16-C5A6-48FA-8A02-90C341DE88AB}" srcOrd="0" destOrd="0" presId="urn:microsoft.com/office/officeart/2005/8/layout/hList1"/>
    <dgm:cxn modelId="{D3434101-E7A2-4846-9B7A-F24B12F16E5F}" type="presOf" srcId="{F4AA35B6-1C8C-4EF6-B27C-F1C156A7A991}" destId="{6E8EA0D2-981F-4D16-83CD-74C3FD2DA33D}" srcOrd="0" destOrd="0" presId="urn:microsoft.com/office/officeart/2005/8/layout/hList1"/>
    <dgm:cxn modelId="{5308A012-6073-4C95-A7B7-2407FE183E39}" type="presParOf" srcId="{041A8A16-C5A6-48FA-8A02-90C341DE88AB}" destId="{34835207-EC30-44A5-BD95-5FEC3A4EC645}" srcOrd="0" destOrd="0" presId="urn:microsoft.com/office/officeart/2005/8/layout/hList1"/>
    <dgm:cxn modelId="{F2D13253-D56E-45C5-8623-6C35292F565D}" type="presParOf" srcId="{34835207-EC30-44A5-BD95-5FEC3A4EC645}" destId="{6E8EA0D2-981F-4D16-83CD-74C3FD2DA33D}" srcOrd="0" destOrd="0" presId="urn:microsoft.com/office/officeart/2005/8/layout/hList1"/>
    <dgm:cxn modelId="{2C4E7936-E1C9-46E9-B5DD-C47ED01D0B42}" type="presParOf" srcId="{34835207-EC30-44A5-BD95-5FEC3A4EC645}" destId="{CA961529-D801-403E-815E-AE8862B745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5486-A84D-40F3-91B4-142A56E67D21}">
      <dsp:nvSpPr>
        <dsp:cNvPr id="0" name=""/>
        <dsp:cNvSpPr/>
      </dsp:nvSpPr>
      <dsp:spPr>
        <a:xfrm>
          <a:off x="1335067" y="1807028"/>
          <a:ext cx="322256" cy="728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128" y="0"/>
              </a:lnTo>
              <a:lnTo>
                <a:pt x="161128" y="728307"/>
              </a:lnTo>
              <a:lnTo>
                <a:pt x="322256" y="728307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6285" y="2151271"/>
        <a:ext cx="39820" cy="39820"/>
      </dsp:txXfrm>
    </dsp:sp>
    <dsp:sp modelId="{2EF8F57A-EE9B-4CA3-91B8-27218BCDCC6D}">
      <dsp:nvSpPr>
        <dsp:cNvPr id="0" name=""/>
        <dsp:cNvSpPr/>
      </dsp:nvSpPr>
      <dsp:spPr>
        <a:xfrm>
          <a:off x="1335067" y="997283"/>
          <a:ext cx="322256" cy="809745"/>
        </a:xfrm>
        <a:custGeom>
          <a:avLst/>
          <a:gdLst/>
          <a:ahLst/>
          <a:cxnLst/>
          <a:rect l="0" t="0" r="0" b="0"/>
          <a:pathLst>
            <a:path>
              <a:moveTo>
                <a:pt x="0" y="809745"/>
              </a:moveTo>
              <a:lnTo>
                <a:pt x="161128" y="809745"/>
              </a:lnTo>
              <a:lnTo>
                <a:pt x="161128" y="0"/>
              </a:lnTo>
              <a:lnTo>
                <a:pt x="322256" y="0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rgbClr val="002060"/>
            </a:solidFill>
          </a:endParaRPr>
        </a:p>
      </dsp:txBody>
      <dsp:txXfrm>
        <a:off x="1474407" y="1380368"/>
        <a:ext cx="43575" cy="43575"/>
      </dsp:txXfrm>
    </dsp:sp>
    <dsp:sp modelId="{EE07D4AD-5B0B-404A-BF0E-9C2AEA90EEA3}">
      <dsp:nvSpPr>
        <dsp:cNvPr id="0" name=""/>
        <dsp:cNvSpPr/>
      </dsp:nvSpPr>
      <dsp:spPr>
        <a:xfrm rot="16200000">
          <a:off x="-427007" y="1427444"/>
          <a:ext cx="2764983" cy="759167"/>
        </a:xfrm>
        <a:prstGeom prst="rect">
          <a:avLst/>
        </a:prstGeom>
        <a:solidFill>
          <a:schemeClr val="bg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РИВШ</a:t>
          </a:r>
          <a:endParaRPr lang="ru-RU" sz="4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427007" y="1427444"/>
        <a:ext cx="2764983" cy="759167"/>
      </dsp:txXfrm>
    </dsp:sp>
    <dsp:sp modelId="{B7D1D996-78C8-4C22-A9C8-E264E03BAC1C}">
      <dsp:nvSpPr>
        <dsp:cNvPr id="0" name=""/>
        <dsp:cNvSpPr/>
      </dsp:nvSpPr>
      <dsp:spPr>
        <a:xfrm>
          <a:off x="1657323" y="354642"/>
          <a:ext cx="4761893" cy="128528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обеспечивает получение дополнительного образования взрослых, послевузовского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57323" y="354642"/>
        <a:ext cx="4761893" cy="1285282"/>
      </dsp:txXfrm>
    </dsp:sp>
    <dsp:sp modelId="{84DD83CF-D149-49A8-A1C9-6018E28AECC8}">
      <dsp:nvSpPr>
        <dsp:cNvPr id="0" name=""/>
        <dsp:cNvSpPr/>
      </dsp:nvSpPr>
      <dsp:spPr>
        <a:xfrm>
          <a:off x="1657323" y="1811256"/>
          <a:ext cx="4761893" cy="1448157"/>
        </a:xfrm>
        <a:prstGeom prst="rect">
          <a:avLst/>
        </a:prstGeom>
        <a:solidFill>
          <a:srgbClr val="C48D7E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осуществляет научно-методическое обеспечение высшего образования и дополнительного образования взрослых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57323" y="1811256"/>
        <a:ext cx="4761893" cy="14481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94B8B-3A86-439E-82EE-57ECAE2DC864}">
      <dsp:nvSpPr>
        <dsp:cNvPr id="0" name=""/>
        <dsp:cNvSpPr/>
      </dsp:nvSpPr>
      <dsp:spPr>
        <a:xfrm>
          <a:off x="0" y="0"/>
          <a:ext cx="9048750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Около 70 программ повышения квалификации,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предлагаемых ежегодно</a:t>
          </a:r>
          <a:endParaRPr lang="ru-RU" sz="2300" kern="1200" dirty="0"/>
        </a:p>
      </dsp:txBody>
      <dsp:txXfrm>
        <a:off x="51232" y="51232"/>
        <a:ext cx="8946286" cy="947026"/>
      </dsp:txXfrm>
    </dsp:sp>
    <dsp:sp modelId="{E867001E-6307-4328-A406-D6B4C094373A}">
      <dsp:nvSpPr>
        <dsp:cNvPr id="0" name=""/>
        <dsp:cNvSpPr/>
      </dsp:nvSpPr>
      <dsp:spPr>
        <a:xfrm>
          <a:off x="0" y="1168177"/>
          <a:ext cx="9048750" cy="3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298" tIns="29210" rIns="163576" bIns="29210" numCol="1" spcCol="1270" anchor="t" anchorCtr="0">
          <a:noAutofit/>
        </a:bodyPr>
        <a:lstStyle/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нормативно-правовое обеспечение и управление в   системе образования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инструменты Европейского пространства высшего образования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разработка образовательных стандартов нового поколения и УМК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реализация государственной молодежной политики в учреждениях в  образовании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информационные технологии в образовании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инновационная деятельность в УВО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психолого-педагогическая подготовка преподавателей УВО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подготовка  к преподаванию на иностранном языке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 развитие сферы экспортных услуг в УВО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развитие и аудит систем менеджмента качества в УВО по стандарту ISO 9001:2015</a:t>
          </a:r>
          <a:endParaRPr lang="ru-RU" sz="1800" kern="1200" dirty="0"/>
        </a:p>
        <a:p>
          <a:pPr marL="0" marR="0" lvl="1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 охрана труда и вопросы безопасности</a:t>
          </a:r>
          <a:endParaRPr lang="ru-RU" sz="1800" kern="1200" dirty="0"/>
        </a:p>
      </dsp:txBody>
      <dsp:txXfrm>
        <a:off x="0" y="1168177"/>
        <a:ext cx="9048750" cy="3142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64489-8142-499F-A484-3683798B28D2}">
      <dsp:nvSpPr>
        <dsp:cNvPr id="0" name=""/>
        <dsp:cNvSpPr/>
      </dsp:nvSpPr>
      <dsp:spPr>
        <a:xfrm>
          <a:off x="0" y="559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47F0C-2488-434C-9C2F-86CDA7E00439}">
      <dsp:nvSpPr>
        <dsp:cNvPr id="0" name=""/>
        <dsp:cNvSpPr/>
      </dsp:nvSpPr>
      <dsp:spPr>
        <a:xfrm>
          <a:off x="0" y="559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«Система образования Республики Беларусь в рамках европейского пространства высшего образования»</a:t>
          </a:r>
          <a:endParaRPr lang="ru-RU" sz="1100" kern="1200" dirty="0"/>
        </a:p>
      </dsp:txBody>
      <dsp:txXfrm>
        <a:off x="0" y="559"/>
        <a:ext cx="6800849" cy="327171"/>
      </dsp:txXfrm>
    </dsp:sp>
    <dsp:sp modelId="{F102CB37-C22D-4DE3-B91D-C8CC9A862EED}">
      <dsp:nvSpPr>
        <dsp:cNvPr id="0" name=""/>
        <dsp:cNvSpPr/>
      </dsp:nvSpPr>
      <dsp:spPr>
        <a:xfrm>
          <a:off x="0" y="327731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B0881-6CA9-4143-8124-6C52BE579193}">
      <dsp:nvSpPr>
        <dsp:cNvPr id="0" name=""/>
        <dsp:cNvSpPr/>
      </dsp:nvSpPr>
      <dsp:spPr>
        <a:xfrm>
          <a:off x="0" y="327731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«Совершенствование государственного регулирования и управления в сфере высшего образования»</a:t>
          </a:r>
          <a:endParaRPr lang="ru-RU" sz="1100" kern="1200" dirty="0"/>
        </a:p>
      </dsp:txBody>
      <dsp:txXfrm>
        <a:off x="0" y="327731"/>
        <a:ext cx="6800849" cy="327171"/>
      </dsp:txXfrm>
    </dsp:sp>
    <dsp:sp modelId="{B6B3BEAA-856D-49F4-9610-E0506BDC9AFF}">
      <dsp:nvSpPr>
        <dsp:cNvPr id="0" name=""/>
        <dsp:cNvSpPr/>
      </dsp:nvSpPr>
      <dsp:spPr>
        <a:xfrm>
          <a:off x="0" y="654902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D0760-35E8-4C78-BC98-B7FAA5CE8A58}">
      <dsp:nvSpPr>
        <dsp:cNvPr id="0" name=""/>
        <dsp:cNvSpPr/>
      </dsp:nvSpPr>
      <dsp:spPr>
        <a:xfrm>
          <a:off x="0" y="654902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«Технологии проектирования белорусских образовательных стандартов поколения 3+»</a:t>
          </a:r>
          <a:endParaRPr lang="ru-RU" sz="1100" kern="1200" dirty="0"/>
        </a:p>
      </dsp:txBody>
      <dsp:txXfrm>
        <a:off x="0" y="654902"/>
        <a:ext cx="6800849" cy="327171"/>
      </dsp:txXfrm>
    </dsp:sp>
    <dsp:sp modelId="{2C8D17D7-E3FC-46E4-9260-72CC721BA63B}">
      <dsp:nvSpPr>
        <dsp:cNvPr id="0" name=""/>
        <dsp:cNvSpPr/>
      </dsp:nvSpPr>
      <dsp:spPr>
        <a:xfrm>
          <a:off x="0" y="982074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FF4BB-50BB-4203-B25C-21C745D94CA6}">
      <dsp:nvSpPr>
        <dsp:cNvPr id="0" name=""/>
        <dsp:cNvSpPr/>
      </dsp:nvSpPr>
      <dsp:spPr>
        <a:xfrm>
          <a:off x="0" y="982074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«Эффективные технологии современного кадрового менеджмента в УВО»</a:t>
          </a:r>
          <a:endParaRPr lang="ru-RU" sz="1100" kern="1200" dirty="0"/>
        </a:p>
      </dsp:txBody>
      <dsp:txXfrm>
        <a:off x="0" y="982074"/>
        <a:ext cx="6800849" cy="327171"/>
      </dsp:txXfrm>
    </dsp:sp>
    <dsp:sp modelId="{921C8E33-FB78-4529-99D3-9612DA532E6E}">
      <dsp:nvSpPr>
        <dsp:cNvPr id="0" name=""/>
        <dsp:cNvSpPr/>
      </dsp:nvSpPr>
      <dsp:spPr>
        <a:xfrm>
          <a:off x="0" y="1309246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64E1E-9885-41D8-8D12-19F7DC142DAA}">
      <dsp:nvSpPr>
        <dsp:cNvPr id="0" name=""/>
        <dsp:cNvSpPr/>
      </dsp:nvSpPr>
      <dsp:spPr>
        <a:xfrm>
          <a:off x="0" y="1309246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«Облачные технологии и сервисы Веб2.0 в образовании»</a:t>
          </a:r>
          <a:endParaRPr lang="ru-RU" sz="1100" kern="1200" dirty="0"/>
        </a:p>
      </dsp:txBody>
      <dsp:txXfrm>
        <a:off x="0" y="1309246"/>
        <a:ext cx="6800849" cy="327171"/>
      </dsp:txXfrm>
    </dsp:sp>
    <dsp:sp modelId="{E6D46F30-3EA2-4838-A5D4-E3A65E430D53}">
      <dsp:nvSpPr>
        <dsp:cNvPr id="0" name=""/>
        <dsp:cNvSpPr/>
      </dsp:nvSpPr>
      <dsp:spPr>
        <a:xfrm>
          <a:off x="0" y="1636418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669E3-8D8D-48EF-8C1E-970443B7AFBB}">
      <dsp:nvSpPr>
        <dsp:cNvPr id="0" name=""/>
        <dsp:cNvSpPr/>
      </dsp:nvSpPr>
      <dsp:spPr>
        <a:xfrm>
          <a:off x="0" y="1636418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«Методология и методика диссертационного исследования» </a:t>
          </a:r>
          <a:endParaRPr lang="ru-RU" sz="1100" kern="1200" dirty="0"/>
        </a:p>
      </dsp:txBody>
      <dsp:txXfrm>
        <a:off x="0" y="1636418"/>
        <a:ext cx="6800849" cy="327171"/>
      </dsp:txXfrm>
    </dsp:sp>
    <dsp:sp modelId="{AD0228B3-6E09-4D98-BFD6-B6B14F2BD8E0}">
      <dsp:nvSpPr>
        <dsp:cNvPr id="0" name=""/>
        <dsp:cNvSpPr/>
      </dsp:nvSpPr>
      <dsp:spPr>
        <a:xfrm>
          <a:off x="0" y="1963590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7019-9505-40A6-B2AF-DDE00C060CEC}">
      <dsp:nvSpPr>
        <dsp:cNvPr id="0" name=""/>
        <dsp:cNvSpPr/>
      </dsp:nvSpPr>
      <dsp:spPr>
        <a:xfrm>
          <a:off x="0" y="1963590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«Экспортные стратегии в устойчивом социально-экономическом развитии Республики Беларусь»</a:t>
          </a:r>
          <a:endParaRPr lang="ru-RU" sz="1100" kern="1200" dirty="0"/>
        </a:p>
      </dsp:txBody>
      <dsp:txXfrm>
        <a:off x="0" y="1963590"/>
        <a:ext cx="6800849" cy="327171"/>
      </dsp:txXfrm>
    </dsp:sp>
    <dsp:sp modelId="{2628D9A1-43A7-4EB2-A70F-2E7A1369E903}">
      <dsp:nvSpPr>
        <dsp:cNvPr id="0" name=""/>
        <dsp:cNvSpPr/>
      </dsp:nvSpPr>
      <dsp:spPr>
        <a:xfrm>
          <a:off x="0" y="2290762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F7AB0-22AD-4DB1-B718-15BECA49D940}">
      <dsp:nvSpPr>
        <dsp:cNvPr id="0" name=""/>
        <dsp:cNvSpPr/>
      </dsp:nvSpPr>
      <dsp:spPr>
        <a:xfrm>
          <a:off x="0" y="2290762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«Инновационные образовательные технологии: педагогический, коммуникационный и методический аспекты»</a:t>
          </a:r>
          <a:endParaRPr lang="ru-RU" sz="1100" kern="1200" dirty="0"/>
        </a:p>
      </dsp:txBody>
      <dsp:txXfrm>
        <a:off x="0" y="2290762"/>
        <a:ext cx="6800849" cy="327171"/>
      </dsp:txXfrm>
    </dsp:sp>
    <dsp:sp modelId="{2794D201-ED6D-4EDE-8440-4D3626E780B9}">
      <dsp:nvSpPr>
        <dsp:cNvPr id="0" name=""/>
        <dsp:cNvSpPr/>
      </dsp:nvSpPr>
      <dsp:spPr>
        <a:xfrm>
          <a:off x="0" y="2617933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5F85D-CDC5-4A0A-A947-01574426ADE3}">
      <dsp:nvSpPr>
        <dsp:cNvPr id="0" name=""/>
        <dsp:cNvSpPr/>
      </dsp:nvSpPr>
      <dsp:spPr>
        <a:xfrm>
          <a:off x="0" y="2617933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«Интерактивные технологии работы с молодежью в процессе совершенствования идеологической и воспитательной работы в УВО»</a:t>
          </a:r>
          <a:endParaRPr lang="ru-RU" sz="1100" kern="1200" dirty="0"/>
        </a:p>
      </dsp:txBody>
      <dsp:txXfrm>
        <a:off x="0" y="2617933"/>
        <a:ext cx="6800849" cy="327171"/>
      </dsp:txXfrm>
    </dsp:sp>
    <dsp:sp modelId="{13987348-F0C1-4EC3-8374-542809459D6E}">
      <dsp:nvSpPr>
        <dsp:cNvPr id="0" name=""/>
        <dsp:cNvSpPr/>
      </dsp:nvSpPr>
      <dsp:spPr>
        <a:xfrm>
          <a:off x="0" y="2945105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90642-C876-4A0F-9284-C5FE2E1635E2}">
      <dsp:nvSpPr>
        <dsp:cNvPr id="0" name=""/>
        <dsp:cNvSpPr/>
      </dsp:nvSpPr>
      <dsp:spPr>
        <a:xfrm>
          <a:off x="0" y="2945105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«Социокультурные и психолого-педагогические условия адаптации иностранных студентов»</a:t>
          </a:r>
          <a:endParaRPr lang="ru-RU" sz="1100" kern="1200" dirty="0"/>
        </a:p>
      </dsp:txBody>
      <dsp:txXfrm>
        <a:off x="0" y="2945105"/>
        <a:ext cx="6800849" cy="327171"/>
      </dsp:txXfrm>
    </dsp:sp>
    <dsp:sp modelId="{E4398CDA-ADC4-418D-A21F-8476D3AC46ED}">
      <dsp:nvSpPr>
        <dsp:cNvPr id="0" name=""/>
        <dsp:cNvSpPr/>
      </dsp:nvSpPr>
      <dsp:spPr>
        <a:xfrm>
          <a:off x="0" y="3272277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9BDBA-3344-4D65-B683-CA9093F58853}">
      <dsp:nvSpPr>
        <dsp:cNvPr id="0" name=""/>
        <dsp:cNvSpPr/>
      </dsp:nvSpPr>
      <dsp:spPr>
        <a:xfrm>
          <a:off x="0" y="3272277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«Профессионализм куратора: становление и стратегии развития» </a:t>
          </a:r>
          <a:endParaRPr lang="ru-RU" sz="1100" kern="1200" dirty="0"/>
        </a:p>
      </dsp:txBody>
      <dsp:txXfrm>
        <a:off x="0" y="3272277"/>
        <a:ext cx="6800849" cy="327171"/>
      </dsp:txXfrm>
    </dsp:sp>
    <dsp:sp modelId="{687956DA-D8A8-4A65-BAF6-1A461F3C1B4F}">
      <dsp:nvSpPr>
        <dsp:cNvPr id="0" name=""/>
        <dsp:cNvSpPr/>
      </dsp:nvSpPr>
      <dsp:spPr>
        <a:xfrm>
          <a:off x="0" y="3599449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D232B-A347-40D5-8C5B-190DDFE4A5BD}">
      <dsp:nvSpPr>
        <dsp:cNvPr id="0" name=""/>
        <dsp:cNvSpPr/>
      </dsp:nvSpPr>
      <dsp:spPr>
        <a:xfrm>
          <a:off x="0" y="3599449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«Реализация </a:t>
          </a:r>
          <a:r>
            <a:rPr lang="ru-RU" sz="1100" kern="1200" dirty="0" err="1" smtClean="0"/>
            <a:t>компетентностных</a:t>
          </a:r>
          <a:r>
            <a:rPr lang="ru-RU" sz="1100" kern="1200" dirty="0" smtClean="0"/>
            <a:t> моделей обучения в учреждениях высшего образования: Болонский контекст и белорусский опыт»</a:t>
          </a:r>
          <a:endParaRPr lang="ru-RU" sz="1100" kern="1200" dirty="0"/>
        </a:p>
      </dsp:txBody>
      <dsp:txXfrm>
        <a:off x="0" y="3599449"/>
        <a:ext cx="6800849" cy="327171"/>
      </dsp:txXfrm>
    </dsp:sp>
    <dsp:sp modelId="{D5D4B673-C7EE-465D-AF20-B7E17D4A7FBF}">
      <dsp:nvSpPr>
        <dsp:cNvPr id="0" name=""/>
        <dsp:cNvSpPr/>
      </dsp:nvSpPr>
      <dsp:spPr>
        <a:xfrm>
          <a:off x="0" y="3926621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53B09-C503-451B-A71A-4446B0925078}">
      <dsp:nvSpPr>
        <dsp:cNvPr id="0" name=""/>
        <dsp:cNvSpPr/>
      </dsp:nvSpPr>
      <dsp:spPr>
        <a:xfrm>
          <a:off x="0" y="3926621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«Когнитивные практики обучения и воспитания поколения Z»</a:t>
          </a:r>
          <a:endParaRPr lang="ru-RU" sz="1100" kern="1200" dirty="0"/>
        </a:p>
      </dsp:txBody>
      <dsp:txXfrm>
        <a:off x="0" y="3926621"/>
        <a:ext cx="6800849" cy="327171"/>
      </dsp:txXfrm>
    </dsp:sp>
    <dsp:sp modelId="{C0040BA3-3AF0-4C9B-BBFB-67EB15CB89BB}">
      <dsp:nvSpPr>
        <dsp:cNvPr id="0" name=""/>
        <dsp:cNvSpPr/>
      </dsp:nvSpPr>
      <dsp:spPr>
        <a:xfrm>
          <a:off x="0" y="4253792"/>
          <a:ext cx="6800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C0307-7C93-493B-8F89-002B2D50435D}">
      <dsp:nvSpPr>
        <dsp:cNvPr id="0" name=""/>
        <dsp:cNvSpPr/>
      </dsp:nvSpPr>
      <dsp:spPr>
        <a:xfrm>
          <a:off x="0" y="4253792"/>
          <a:ext cx="6800849" cy="32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 др.</a:t>
          </a:r>
          <a:endParaRPr lang="ru-RU" sz="1100" kern="1200" dirty="0"/>
        </a:p>
      </dsp:txBody>
      <dsp:txXfrm>
        <a:off x="0" y="4253792"/>
        <a:ext cx="6800849" cy="327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5781-B5A7-414C-A3DF-E7703C49CED9}">
      <dsp:nvSpPr>
        <dsp:cNvPr id="0" name=""/>
        <dsp:cNvSpPr/>
      </dsp:nvSpPr>
      <dsp:spPr>
        <a:xfrm>
          <a:off x="0" y="1776"/>
          <a:ext cx="83021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36D05-6C1A-40B8-8491-CF3295A75674}">
      <dsp:nvSpPr>
        <dsp:cNvPr id="0" name=""/>
        <dsp:cNvSpPr/>
      </dsp:nvSpPr>
      <dsp:spPr>
        <a:xfrm>
          <a:off x="0" y="1776"/>
          <a:ext cx="943160" cy="3634997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):</a:t>
          </a:r>
          <a:endParaRPr lang="ru-RU" sz="1400" b="1" kern="1200" dirty="0"/>
        </a:p>
      </dsp:txBody>
      <dsp:txXfrm>
        <a:off x="0" y="1776"/>
        <a:ext cx="943160" cy="3634997"/>
      </dsp:txXfrm>
    </dsp:sp>
    <dsp:sp modelId="{985B8609-52F7-4EAD-8AC7-E4CF598292D2}">
      <dsp:nvSpPr>
        <dsp:cNvPr id="0" name=""/>
        <dsp:cNvSpPr/>
      </dsp:nvSpPr>
      <dsp:spPr>
        <a:xfrm>
          <a:off x="1067692" y="30530"/>
          <a:ext cx="6517205" cy="347778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Технологии проектирования образовательных стандартов поколения 3+</a:t>
          </a:r>
          <a:endParaRPr lang="ru-RU" sz="1200" b="0" kern="1200" dirty="0"/>
        </a:p>
      </dsp:txBody>
      <dsp:txXfrm>
        <a:off x="1067692" y="30530"/>
        <a:ext cx="6517205" cy="347778"/>
      </dsp:txXfrm>
    </dsp:sp>
    <dsp:sp modelId="{90364C6B-8870-4DB3-8030-C08F90904828}">
      <dsp:nvSpPr>
        <dsp:cNvPr id="0" name=""/>
        <dsp:cNvSpPr/>
      </dsp:nvSpPr>
      <dsp:spPr>
        <a:xfrm>
          <a:off x="943160" y="378308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EE4D8-66BC-4AF2-BF7A-AF64FC838299}">
      <dsp:nvSpPr>
        <dsp:cNvPr id="0" name=""/>
        <dsp:cNvSpPr/>
      </dsp:nvSpPr>
      <dsp:spPr>
        <a:xfrm>
          <a:off x="1067692" y="407061"/>
          <a:ext cx="6517205" cy="316615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Педагогическое мастерство преподавателя: инновационный подход</a:t>
          </a:r>
          <a:endParaRPr lang="ru-RU" sz="1200" b="0" kern="1200" dirty="0"/>
        </a:p>
      </dsp:txBody>
      <dsp:txXfrm>
        <a:off x="1067692" y="407061"/>
        <a:ext cx="6517205" cy="316615"/>
      </dsp:txXfrm>
    </dsp:sp>
    <dsp:sp modelId="{843B9BBF-7130-417A-A9D1-75EC7D9F6664}">
      <dsp:nvSpPr>
        <dsp:cNvPr id="0" name=""/>
        <dsp:cNvSpPr/>
      </dsp:nvSpPr>
      <dsp:spPr>
        <a:xfrm>
          <a:off x="943160" y="723676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48FDD-C866-431C-8CA8-56ED8C7EC727}">
      <dsp:nvSpPr>
        <dsp:cNvPr id="0" name=""/>
        <dsp:cNvSpPr/>
      </dsp:nvSpPr>
      <dsp:spPr>
        <a:xfrm>
          <a:off x="1067692" y="752430"/>
          <a:ext cx="6517205" cy="432002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Когнитивные практики обучения и воспитания поколения Z (</a:t>
          </a:r>
          <a:r>
            <a:rPr lang="ru-RU" sz="1200" b="0" kern="1200" dirty="0" err="1" smtClean="0"/>
            <a:t>диагностико-квалиметрическое</a:t>
          </a:r>
          <a:r>
            <a:rPr lang="ru-RU" sz="1200" b="0" kern="1200" dirty="0" smtClean="0"/>
            <a:t> сопровождение обучения поколения Z)</a:t>
          </a:r>
          <a:endParaRPr lang="ru-RU" sz="1200" b="0" kern="1200" dirty="0"/>
        </a:p>
      </dsp:txBody>
      <dsp:txXfrm>
        <a:off x="1067692" y="752430"/>
        <a:ext cx="6517205" cy="432002"/>
      </dsp:txXfrm>
    </dsp:sp>
    <dsp:sp modelId="{D3F3813A-4EA9-4EEF-A03A-45BCCEFF43F4}">
      <dsp:nvSpPr>
        <dsp:cNvPr id="0" name=""/>
        <dsp:cNvSpPr/>
      </dsp:nvSpPr>
      <dsp:spPr>
        <a:xfrm>
          <a:off x="943160" y="1184432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B677F-8215-4EA4-A10C-945D5CC8FDFF}">
      <dsp:nvSpPr>
        <dsp:cNvPr id="0" name=""/>
        <dsp:cNvSpPr/>
      </dsp:nvSpPr>
      <dsp:spPr>
        <a:xfrm>
          <a:off x="1067692" y="1213186"/>
          <a:ext cx="6517205" cy="467409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Совершенствование профессиональной культуры преподавателя УВО в контексте  реализации инновационной деятельности в учебно-воспитательном процессе </a:t>
          </a:r>
          <a:endParaRPr lang="ru-RU" sz="1200" b="0" kern="1200" dirty="0"/>
        </a:p>
      </dsp:txBody>
      <dsp:txXfrm>
        <a:off x="1067692" y="1213186"/>
        <a:ext cx="6517205" cy="467409"/>
      </dsp:txXfrm>
    </dsp:sp>
    <dsp:sp modelId="{930A4F2D-04AF-459C-B0DB-CCA8D9BAD806}">
      <dsp:nvSpPr>
        <dsp:cNvPr id="0" name=""/>
        <dsp:cNvSpPr/>
      </dsp:nvSpPr>
      <dsp:spPr>
        <a:xfrm>
          <a:off x="943160" y="1680595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D2B6C-D2CE-4050-B7DE-9278FEAF36B9}">
      <dsp:nvSpPr>
        <dsp:cNvPr id="0" name=""/>
        <dsp:cNvSpPr/>
      </dsp:nvSpPr>
      <dsp:spPr>
        <a:xfrm>
          <a:off x="1067692" y="1709349"/>
          <a:ext cx="6439064" cy="405796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Инновационные образовательные технологии: педагогический, коммуникационный и методический аспекты </a:t>
          </a:r>
          <a:endParaRPr lang="ru-RU" sz="1200" b="0" kern="1200" dirty="0"/>
        </a:p>
      </dsp:txBody>
      <dsp:txXfrm>
        <a:off x="1067692" y="1709349"/>
        <a:ext cx="6439064" cy="405796"/>
      </dsp:txXfrm>
    </dsp:sp>
    <dsp:sp modelId="{7434B9F0-2C57-4736-8B31-D867F849295E}">
      <dsp:nvSpPr>
        <dsp:cNvPr id="0" name=""/>
        <dsp:cNvSpPr/>
      </dsp:nvSpPr>
      <dsp:spPr>
        <a:xfrm>
          <a:off x="943160" y="2115145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1F579-B1C0-477D-A57E-7A950E658D33}">
      <dsp:nvSpPr>
        <dsp:cNvPr id="0" name=""/>
        <dsp:cNvSpPr/>
      </dsp:nvSpPr>
      <dsp:spPr>
        <a:xfrm>
          <a:off x="1067692" y="2143899"/>
          <a:ext cx="6517205" cy="289397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Проектирование и реализация инновационных образовательных технологий в УВО </a:t>
          </a:r>
          <a:endParaRPr lang="ru-RU" sz="1200" b="0" kern="1200" dirty="0"/>
        </a:p>
      </dsp:txBody>
      <dsp:txXfrm>
        <a:off x="1067692" y="2143899"/>
        <a:ext cx="6517205" cy="289397"/>
      </dsp:txXfrm>
    </dsp:sp>
    <dsp:sp modelId="{E94CA5BE-BE3A-437F-8A67-45FC397285D7}">
      <dsp:nvSpPr>
        <dsp:cNvPr id="0" name=""/>
        <dsp:cNvSpPr/>
      </dsp:nvSpPr>
      <dsp:spPr>
        <a:xfrm>
          <a:off x="943160" y="2433296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A5CA5-4B38-42B9-B5DA-90D64DCA378C}">
      <dsp:nvSpPr>
        <dsp:cNvPr id="0" name=""/>
        <dsp:cNvSpPr/>
      </dsp:nvSpPr>
      <dsp:spPr>
        <a:xfrm>
          <a:off x="1067692" y="2462049"/>
          <a:ext cx="6517205" cy="445384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Формирование компетенций предприимчивости и </a:t>
          </a:r>
          <a:r>
            <a:rPr lang="ru-RU" sz="1200" b="0" kern="1200" smtClean="0"/>
            <a:t>конкурентоспособности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smtClean="0"/>
            <a:t>в </a:t>
          </a:r>
          <a:r>
            <a:rPr lang="ru-RU" sz="1200" b="0" kern="1200" dirty="0" smtClean="0"/>
            <a:t>соответствии с Болонской и национальной квалификационными рамками</a:t>
          </a:r>
          <a:endParaRPr lang="ru-RU" sz="1200" b="0" kern="1200" dirty="0"/>
        </a:p>
      </dsp:txBody>
      <dsp:txXfrm>
        <a:off x="1067692" y="2462049"/>
        <a:ext cx="6517205" cy="445384"/>
      </dsp:txXfrm>
    </dsp:sp>
    <dsp:sp modelId="{7ADB9DC5-CF91-4B45-A149-9A30520F784E}">
      <dsp:nvSpPr>
        <dsp:cNvPr id="0" name=""/>
        <dsp:cNvSpPr/>
      </dsp:nvSpPr>
      <dsp:spPr>
        <a:xfrm>
          <a:off x="943160" y="2907434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918B7-7255-42C4-8DE4-2224F5EFEE8B}">
      <dsp:nvSpPr>
        <dsp:cNvPr id="0" name=""/>
        <dsp:cNvSpPr/>
      </dsp:nvSpPr>
      <dsp:spPr>
        <a:xfrm>
          <a:off x="1067692" y="2936187"/>
          <a:ext cx="6517205" cy="343689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Реализация  </a:t>
          </a:r>
          <a:r>
            <a:rPr lang="ru-RU" sz="1200" b="0" kern="1200" dirty="0" err="1" smtClean="0"/>
            <a:t>case-study</a:t>
          </a:r>
          <a:r>
            <a:rPr lang="ru-RU" sz="1200" b="0" kern="1200" dirty="0" smtClean="0"/>
            <a:t> в системе практико-ориентированной подготовки специалистов</a:t>
          </a:r>
          <a:endParaRPr lang="ru-RU" sz="1200" b="0" kern="1200" dirty="0"/>
        </a:p>
      </dsp:txBody>
      <dsp:txXfrm>
        <a:off x="1067692" y="2936187"/>
        <a:ext cx="6517205" cy="343689"/>
      </dsp:txXfrm>
    </dsp:sp>
    <dsp:sp modelId="{0675AF69-4F8D-4240-A507-F391B3EC8DD9}">
      <dsp:nvSpPr>
        <dsp:cNvPr id="0" name=""/>
        <dsp:cNvSpPr/>
      </dsp:nvSpPr>
      <dsp:spPr>
        <a:xfrm>
          <a:off x="943160" y="3279877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F129D-3610-4CF4-892B-5EAB0942001B}">
      <dsp:nvSpPr>
        <dsp:cNvPr id="0" name=""/>
        <dsp:cNvSpPr/>
      </dsp:nvSpPr>
      <dsp:spPr>
        <a:xfrm>
          <a:off x="1067692" y="3308630"/>
          <a:ext cx="6517205" cy="299075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Интеллектуальные технологии в образовании  и др.</a:t>
          </a:r>
          <a:endParaRPr lang="ru-RU" sz="1200" b="0" kern="1200" dirty="0"/>
        </a:p>
      </dsp:txBody>
      <dsp:txXfrm>
        <a:off x="1067692" y="3308630"/>
        <a:ext cx="6517205" cy="299075"/>
      </dsp:txXfrm>
    </dsp:sp>
    <dsp:sp modelId="{5847FB9A-10B4-457A-959A-2AFAA6CFF445}">
      <dsp:nvSpPr>
        <dsp:cNvPr id="0" name=""/>
        <dsp:cNvSpPr/>
      </dsp:nvSpPr>
      <dsp:spPr>
        <a:xfrm>
          <a:off x="943160" y="3607706"/>
          <a:ext cx="66417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3B0E-64C7-4F1F-BC72-68D09C737C9F}">
      <dsp:nvSpPr>
        <dsp:cNvPr id="0" name=""/>
        <dsp:cNvSpPr/>
      </dsp:nvSpPr>
      <dsp:spPr>
        <a:xfrm>
          <a:off x="0" y="96601"/>
          <a:ext cx="6162674" cy="3371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Специальности переподготовки</a:t>
          </a:r>
          <a:endParaRPr lang="ru-RU" sz="1400" kern="1200"/>
        </a:p>
      </dsp:txBody>
      <dsp:txXfrm>
        <a:off x="16457" y="113058"/>
        <a:ext cx="6129760" cy="304219"/>
      </dsp:txXfrm>
    </dsp:sp>
    <dsp:sp modelId="{6B2EA9D0-14DD-4F10-9FDD-E191147A7EF3}">
      <dsp:nvSpPr>
        <dsp:cNvPr id="0" name=""/>
        <dsp:cNvSpPr/>
      </dsp:nvSpPr>
      <dsp:spPr>
        <a:xfrm>
          <a:off x="0" y="515817"/>
          <a:ext cx="6162674" cy="3296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65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«Педагогическая деятельность специалистов»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«Современные технологии университетского образования»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«Педагогическая деятельность на английском языке»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«Менеджмент учреждений профессионального образования»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«Информационно-идеологическая и воспитательная работа в учреждениях образования»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«Организация работы с молодежью»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«Управление в системе высшего образования»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«Русский язык как иностранный»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«Психология»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«Психология семейных отношений»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«Экономическая теория»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«Деловое администрирование»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«Лингвистическое обеспечение туристского продукта»</a:t>
          </a:r>
          <a:endParaRPr lang="ru-RU" sz="1400" kern="1200" dirty="0"/>
        </a:p>
      </dsp:txBody>
      <dsp:txXfrm>
        <a:off x="0" y="515817"/>
        <a:ext cx="6162674" cy="32964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3A401-DA9C-4DB9-9EB2-CC60AD558B55}">
      <dsp:nvSpPr>
        <dsp:cNvPr id="0" name=""/>
        <dsp:cNvSpPr/>
      </dsp:nvSpPr>
      <dsp:spPr>
        <a:xfrm rot="5400000">
          <a:off x="627729" y="2222856"/>
          <a:ext cx="1536751" cy="5211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Задчи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РИВШтрасли</a:t>
          </a:r>
          <a:endParaRPr lang="ru-RU" sz="2400" kern="1200" dirty="0"/>
        </a:p>
      </dsp:txBody>
      <dsp:txXfrm rot="-5400000">
        <a:off x="1135510" y="1975671"/>
        <a:ext cx="521189" cy="1015562"/>
      </dsp:txXfrm>
    </dsp:sp>
    <dsp:sp modelId="{74959EDB-1EC5-4FC7-A927-E8DB4B771F80}">
      <dsp:nvSpPr>
        <dsp:cNvPr id="0" name=""/>
        <dsp:cNvSpPr/>
      </dsp:nvSpPr>
      <dsp:spPr>
        <a:xfrm rot="5400000">
          <a:off x="2607854" y="-1440132"/>
          <a:ext cx="3273039" cy="7007868"/>
        </a:xfrm>
        <a:prstGeom prst="round2SameRect">
          <a:avLst/>
        </a:prstGeom>
        <a:solidFill>
          <a:schemeClr val="lt1">
            <a:hueOff val="0"/>
            <a:satOff val="0"/>
            <a:lum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lvl="1" indent="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 smtClean="0"/>
            <a:t>реализация новых форм ПК (дистанционной, накопительной и др.)</a:t>
          </a:r>
          <a:endParaRPr lang="ru-RU" sz="1600" kern="1200" dirty="0"/>
        </a:p>
        <a:p>
          <a:pPr marL="0" lvl="1" indent="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 smtClean="0"/>
            <a:t>развитие обратной связи со слушателями и УВО, активация внутренней             мотивации повышения квалификации ППС</a:t>
          </a:r>
          <a:endParaRPr lang="ru-RU" sz="1600" kern="1200" dirty="0"/>
        </a:p>
        <a:p>
          <a:pPr marL="0" lvl="1" indent="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 smtClean="0"/>
            <a:t>усиление практико-ориентированной составляющей</a:t>
          </a:r>
          <a:endParaRPr lang="ru-RU" sz="1600" kern="1200" dirty="0"/>
        </a:p>
        <a:p>
          <a:pPr marL="0" lvl="1" indent="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 smtClean="0"/>
            <a:t>дальнейшее внедрение современных инновационных и информационных технологий в образовательный процесс (делай как я!)</a:t>
          </a:r>
          <a:endParaRPr lang="ru-RU" sz="1600" kern="1200" dirty="0"/>
        </a:p>
        <a:p>
          <a:pPr marL="0" lvl="1" indent="0" algn="l" defTabSz="7112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kern="1200" dirty="0" smtClean="0"/>
            <a:t>укрепление материально-технической базы образовательного процесса</a:t>
          </a:r>
          <a:endParaRPr lang="ru-RU" sz="16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совершенствование научно-методического обеспечения ДОВ</a:t>
          </a:r>
          <a:endParaRPr lang="ru-RU" sz="16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приведение образовательных стандартов и типовых учебных планов переподготовки в соответствие с требованиями современной практики</a:t>
          </a:r>
        </a:p>
      </dsp:txBody>
      <dsp:txXfrm rot="-5400000">
        <a:off x="740440" y="587059"/>
        <a:ext cx="6848091" cy="2953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955E3-B14E-47DC-A9F8-CB4587D58019}">
      <dsp:nvSpPr>
        <dsp:cNvPr id="0" name=""/>
        <dsp:cNvSpPr/>
      </dsp:nvSpPr>
      <dsp:spPr>
        <a:xfrm>
          <a:off x="0" y="17475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E709D-39EE-4380-8BC2-32BB3629A05A}">
      <dsp:nvSpPr>
        <dsp:cNvPr id="0" name=""/>
        <dsp:cNvSpPr/>
      </dsp:nvSpPr>
      <dsp:spPr>
        <a:xfrm>
          <a:off x="305096" y="12392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информационных технологий в образовании</a:t>
          </a:r>
          <a:endParaRPr lang="ru-RU" sz="1100" kern="1200" dirty="0"/>
        </a:p>
      </dsp:txBody>
      <dsp:txXfrm>
        <a:off x="320948" y="28244"/>
        <a:ext cx="4239651" cy="293016"/>
      </dsp:txXfrm>
    </dsp:sp>
    <dsp:sp modelId="{A4D0477F-08F1-454E-85E0-B4F9FA607FE3}">
      <dsp:nvSpPr>
        <dsp:cNvPr id="0" name=""/>
        <dsp:cNvSpPr/>
      </dsp:nvSpPr>
      <dsp:spPr>
        <a:xfrm>
          <a:off x="0" y="67371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40F5-BD55-471B-A2F7-DED5262B33D7}">
      <dsp:nvSpPr>
        <dsp:cNvPr id="0" name=""/>
        <dsp:cNvSpPr/>
      </dsp:nvSpPr>
      <dsp:spPr>
        <a:xfrm>
          <a:off x="305096" y="511352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историко-культурного наследия Беларуси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527204"/>
        <a:ext cx="4239651" cy="293016"/>
      </dsp:txXfrm>
    </dsp:sp>
    <dsp:sp modelId="{B409D86D-C4CD-4637-AC32-C6708E1C3E20}">
      <dsp:nvSpPr>
        <dsp:cNvPr id="0" name=""/>
        <dsp:cNvSpPr/>
      </dsp:nvSpPr>
      <dsp:spPr>
        <a:xfrm>
          <a:off x="0" y="117267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487A-05A7-47CC-A43A-1E978B65D9C8}">
      <dsp:nvSpPr>
        <dsp:cNvPr id="0" name=""/>
        <dsp:cNvSpPr/>
      </dsp:nvSpPr>
      <dsp:spPr>
        <a:xfrm>
          <a:off x="305096" y="101031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молодежной политики</a:t>
          </a:r>
          <a:r>
            <a:rPr lang="en-US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социокультурных коммуникаций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1026165"/>
        <a:ext cx="4239651" cy="293016"/>
      </dsp:txXfrm>
    </dsp:sp>
    <dsp:sp modelId="{AC1003CD-05E2-4A19-A5E8-9942F7FC1AFF}">
      <dsp:nvSpPr>
        <dsp:cNvPr id="0" name=""/>
        <dsp:cNvSpPr/>
      </dsp:nvSpPr>
      <dsp:spPr>
        <a:xfrm>
          <a:off x="0" y="167163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26700-5FD4-45F2-AE7E-E6A8D2B0550C}">
      <dsp:nvSpPr>
        <dsp:cNvPr id="0" name=""/>
        <dsp:cNvSpPr/>
      </dsp:nvSpPr>
      <dsp:spPr>
        <a:xfrm>
          <a:off x="305096" y="150927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проектирования образовательных систем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1525125"/>
        <a:ext cx="4239651" cy="293016"/>
      </dsp:txXfrm>
    </dsp:sp>
    <dsp:sp modelId="{47F4FCD4-4C0E-4EF1-8457-D78173E86A39}">
      <dsp:nvSpPr>
        <dsp:cNvPr id="0" name=""/>
        <dsp:cNvSpPr/>
      </dsp:nvSpPr>
      <dsp:spPr>
        <a:xfrm>
          <a:off x="0" y="217059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242D-0532-4569-A475-BCC7E245888C}">
      <dsp:nvSpPr>
        <dsp:cNvPr id="0" name=""/>
        <dsp:cNvSpPr/>
      </dsp:nvSpPr>
      <dsp:spPr>
        <a:xfrm>
          <a:off x="305096" y="200823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психологии педагогического мастерства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2024085"/>
        <a:ext cx="4239651" cy="293016"/>
      </dsp:txXfrm>
    </dsp:sp>
    <dsp:sp modelId="{6273AF32-B4FF-40B3-913D-D7AA872C77FA}">
      <dsp:nvSpPr>
        <dsp:cNvPr id="0" name=""/>
        <dsp:cNvSpPr/>
      </dsp:nvSpPr>
      <dsp:spPr>
        <a:xfrm>
          <a:off x="0" y="266955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9E6D0-0C01-4BD1-8FC4-EAA40B5D3EAA}">
      <dsp:nvSpPr>
        <dsp:cNvPr id="0" name=""/>
        <dsp:cNvSpPr/>
      </dsp:nvSpPr>
      <dsp:spPr>
        <a:xfrm>
          <a:off x="305096" y="250719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современного естествознания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2523045"/>
        <a:ext cx="4239651" cy="293016"/>
      </dsp:txXfrm>
    </dsp:sp>
    <dsp:sp modelId="{2B5FEE48-7903-4DBD-9F29-64887EF3E146}">
      <dsp:nvSpPr>
        <dsp:cNvPr id="0" name=""/>
        <dsp:cNvSpPr/>
      </dsp:nvSpPr>
      <dsp:spPr>
        <a:xfrm>
          <a:off x="0" y="316851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5D866-AC0D-4D97-A427-560368BBA1D5}">
      <dsp:nvSpPr>
        <dsp:cNvPr id="0" name=""/>
        <dsp:cNvSpPr/>
      </dsp:nvSpPr>
      <dsp:spPr>
        <a:xfrm>
          <a:off x="305096" y="300615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 и методологии университетского образования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3022005"/>
        <a:ext cx="4239651" cy="293016"/>
      </dsp:txXfrm>
    </dsp:sp>
    <dsp:sp modelId="{20C6F198-C83F-4815-BEED-959AC18E152B}">
      <dsp:nvSpPr>
        <dsp:cNvPr id="0" name=""/>
        <dsp:cNvSpPr/>
      </dsp:nvSpPr>
      <dsp:spPr>
        <a:xfrm>
          <a:off x="0" y="366747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FE651-2D09-4352-AB85-F34A572A069C}">
      <dsp:nvSpPr>
        <dsp:cNvPr id="0" name=""/>
        <dsp:cNvSpPr/>
      </dsp:nvSpPr>
      <dsp:spPr>
        <a:xfrm>
          <a:off x="305096" y="350511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 и экономики высшей школы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3520965"/>
        <a:ext cx="4239651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7C168-6F9F-4D79-B6F2-8156786CE45D}">
      <dsp:nvSpPr>
        <dsp:cNvPr id="0" name=""/>
        <dsp:cNvSpPr/>
      </dsp:nvSpPr>
      <dsp:spPr>
        <a:xfrm>
          <a:off x="0" y="1006784"/>
          <a:ext cx="40324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868CB-1E04-4853-86E4-519B1DF154A2}">
      <dsp:nvSpPr>
        <dsp:cNvPr id="0" name=""/>
        <dsp:cNvSpPr/>
      </dsp:nvSpPr>
      <dsp:spPr>
        <a:xfrm>
          <a:off x="201620" y="847827"/>
          <a:ext cx="3737256" cy="277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1" tIns="0" rIns="106691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Кафедра </a:t>
          </a:r>
          <a:r>
            <a:rPr lang="ru-RU" sz="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 труда и </a:t>
          </a:r>
          <a:r>
            <a:rPr lang="ru-RU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законодательства о труде</a:t>
          </a:r>
          <a:endParaRPr lang="ru-RU" sz="800" kern="1200" dirty="0"/>
        </a:p>
      </dsp:txBody>
      <dsp:txXfrm>
        <a:off x="215144" y="861351"/>
        <a:ext cx="3710208" cy="249988"/>
      </dsp:txXfrm>
    </dsp:sp>
    <dsp:sp modelId="{B7158D83-052A-4552-A420-342A704FEDF6}">
      <dsp:nvSpPr>
        <dsp:cNvPr id="0" name=""/>
        <dsp:cNvSpPr/>
      </dsp:nvSpPr>
      <dsp:spPr>
        <a:xfrm>
          <a:off x="0" y="1544713"/>
          <a:ext cx="40324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64F6D-FC87-46B9-B8D5-00802311E856}">
      <dsp:nvSpPr>
        <dsp:cNvPr id="0" name=""/>
        <dsp:cNvSpPr/>
      </dsp:nvSpPr>
      <dsp:spPr>
        <a:xfrm>
          <a:off x="191775" y="1251584"/>
          <a:ext cx="3839260" cy="411208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1" tIns="0" rIns="106691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Научно-образовательный </a:t>
          </a:r>
          <a:r>
            <a:rPr lang="ru-RU" sz="8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центр</a:t>
          </a:r>
          <a:r>
            <a:rPr lang="ru-RU" sz="80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охраны труда и промышленной безопасности</a:t>
          </a:r>
          <a:endParaRPr lang="ru-RU" sz="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849" y="1271658"/>
        <a:ext cx="3799112" cy="371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955E3-B14E-47DC-A9F8-CB4587D58019}">
      <dsp:nvSpPr>
        <dsp:cNvPr id="0" name=""/>
        <dsp:cNvSpPr/>
      </dsp:nvSpPr>
      <dsp:spPr>
        <a:xfrm>
          <a:off x="0" y="19790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E709D-39EE-4380-8BC2-32BB3629A05A}">
      <dsp:nvSpPr>
        <dsp:cNvPr id="0" name=""/>
        <dsp:cNvSpPr/>
      </dsp:nvSpPr>
      <dsp:spPr>
        <a:xfrm>
          <a:off x="293521" y="47118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информационных технологий в образовании</a:t>
          </a:r>
          <a:endParaRPr lang="ru-RU" sz="1100" kern="1200" dirty="0"/>
        </a:p>
      </dsp:txBody>
      <dsp:txXfrm>
        <a:off x="309373" y="62970"/>
        <a:ext cx="4239651" cy="293016"/>
      </dsp:txXfrm>
    </dsp:sp>
    <dsp:sp modelId="{A4D0477F-08F1-454E-85E0-B4F9FA607FE3}">
      <dsp:nvSpPr>
        <dsp:cNvPr id="0" name=""/>
        <dsp:cNvSpPr/>
      </dsp:nvSpPr>
      <dsp:spPr>
        <a:xfrm>
          <a:off x="0" y="67371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40F5-BD55-471B-A2F7-DED5262B33D7}">
      <dsp:nvSpPr>
        <dsp:cNvPr id="0" name=""/>
        <dsp:cNvSpPr/>
      </dsp:nvSpPr>
      <dsp:spPr>
        <a:xfrm>
          <a:off x="305096" y="511352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историко-культурного наследия Беларуси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527204"/>
        <a:ext cx="4239651" cy="293016"/>
      </dsp:txXfrm>
    </dsp:sp>
    <dsp:sp modelId="{B409D86D-C4CD-4637-AC32-C6708E1C3E20}">
      <dsp:nvSpPr>
        <dsp:cNvPr id="0" name=""/>
        <dsp:cNvSpPr/>
      </dsp:nvSpPr>
      <dsp:spPr>
        <a:xfrm>
          <a:off x="0" y="117267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487A-05A7-47CC-A43A-1E978B65D9C8}">
      <dsp:nvSpPr>
        <dsp:cNvPr id="0" name=""/>
        <dsp:cNvSpPr/>
      </dsp:nvSpPr>
      <dsp:spPr>
        <a:xfrm>
          <a:off x="305096" y="101031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молодежной политики</a:t>
          </a:r>
          <a:r>
            <a:rPr lang="en-US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социокультурных коммуникаций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1026165"/>
        <a:ext cx="4239651" cy="293016"/>
      </dsp:txXfrm>
    </dsp:sp>
    <dsp:sp modelId="{AC1003CD-05E2-4A19-A5E8-9942F7FC1AFF}">
      <dsp:nvSpPr>
        <dsp:cNvPr id="0" name=""/>
        <dsp:cNvSpPr/>
      </dsp:nvSpPr>
      <dsp:spPr>
        <a:xfrm>
          <a:off x="0" y="167163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26700-5FD4-45F2-AE7E-E6A8D2B0550C}">
      <dsp:nvSpPr>
        <dsp:cNvPr id="0" name=""/>
        <dsp:cNvSpPr/>
      </dsp:nvSpPr>
      <dsp:spPr>
        <a:xfrm>
          <a:off x="305096" y="150927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проектирования образовательных систем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1525125"/>
        <a:ext cx="4239651" cy="293016"/>
      </dsp:txXfrm>
    </dsp:sp>
    <dsp:sp modelId="{47F4FCD4-4C0E-4EF1-8457-D78173E86A39}">
      <dsp:nvSpPr>
        <dsp:cNvPr id="0" name=""/>
        <dsp:cNvSpPr/>
      </dsp:nvSpPr>
      <dsp:spPr>
        <a:xfrm>
          <a:off x="0" y="2170593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242D-0532-4569-A475-BCC7E245888C}">
      <dsp:nvSpPr>
        <dsp:cNvPr id="0" name=""/>
        <dsp:cNvSpPr/>
      </dsp:nvSpPr>
      <dsp:spPr>
        <a:xfrm>
          <a:off x="305096" y="200823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психологии педагогического мастерства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2024085"/>
        <a:ext cx="4239651" cy="293016"/>
      </dsp:txXfrm>
    </dsp:sp>
    <dsp:sp modelId="{6273AF32-B4FF-40B3-913D-D7AA872C77FA}">
      <dsp:nvSpPr>
        <dsp:cNvPr id="0" name=""/>
        <dsp:cNvSpPr/>
      </dsp:nvSpPr>
      <dsp:spPr>
        <a:xfrm>
          <a:off x="0" y="266955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9E6D0-0C01-4BD1-8FC4-EAA40B5D3EAA}">
      <dsp:nvSpPr>
        <dsp:cNvPr id="0" name=""/>
        <dsp:cNvSpPr/>
      </dsp:nvSpPr>
      <dsp:spPr>
        <a:xfrm>
          <a:off x="305096" y="250719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современного естествознания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2523045"/>
        <a:ext cx="4239651" cy="293016"/>
      </dsp:txXfrm>
    </dsp:sp>
    <dsp:sp modelId="{2B5FEE48-7903-4DBD-9F29-64887EF3E146}">
      <dsp:nvSpPr>
        <dsp:cNvPr id="0" name=""/>
        <dsp:cNvSpPr/>
      </dsp:nvSpPr>
      <dsp:spPr>
        <a:xfrm>
          <a:off x="0" y="3214811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5D866-AC0D-4D97-A427-560368BBA1D5}">
      <dsp:nvSpPr>
        <dsp:cNvPr id="0" name=""/>
        <dsp:cNvSpPr/>
      </dsp:nvSpPr>
      <dsp:spPr>
        <a:xfrm>
          <a:off x="305096" y="3006153"/>
          <a:ext cx="4271355" cy="324720"/>
        </a:xfrm>
        <a:prstGeom prst="roundRect">
          <a:avLst/>
        </a:prstGeom>
        <a:solidFill>
          <a:srgbClr val="354AB1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философии и методологии университетского образования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3022005"/>
        <a:ext cx="4239651" cy="293016"/>
      </dsp:txXfrm>
    </dsp:sp>
    <dsp:sp modelId="{20C6F198-C83F-4815-BEED-959AC18E152B}">
      <dsp:nvSpPr>
        <dsp:cNvPr id="0" name=""/>
        <dsp:cNvSpPr/>
      </dsp:nvSpPr>
      <dsp:spPr>
        <a:xfrm>
          <a:off x="0" y="3667472"/>
          <a:ext cx="6101937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FE651-2D09-4352-AB85-F34A572A069C}">
      <dsp:nvSpPr>
        <dsp:cNvPr id="0" name=""/>
        <dsp:cNvSpPr/>
      </dsp:nvSpPr>
      <dsp:spPr>
        <a:xfrm>
          <a:off x="305096" y="3505113"/>
          <a:ext cx="4271355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47" tIns="0" rIns="16144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управления и экономики высшей школы</a:t>
          </a:r>
          <a:endParaRPr lang="ru-RU" sz="1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948" y="3520965"/>
        <a:ext cx="4239651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6AAF2-E65E-41A5-9B67-461F42DE169B}">
      <dsp:nvSpPr>
        <dsp:cNvPr id="0" name=""/>
        <dsp:cNvSpPr/>
      </dsp:nvSpPr>
      <dsp:spPr>
        <a:xfrm>
          <a:off x="0" y="503877"/>
          <a:ext cx="4644860" cy="683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РИВШ</a:t>
          </a:r>
          <a:endParaRPr lang="ru-RU" sz="2900" kern="1200" dirty="0"/>
        </a:p>
      </dsp:txBody>
      <dsp:txXfrm>
        <a:off x="20009" y="523886"/>
        <a:ext cx="4604842" cy="643140"/>
      </dsp:txXfrm>
    </dsp:sp>
    <dsp:sp modelId="{721F9C2B-6B46-4E1F-A41E-EAD965874D73}">
      <dsp:nvSpPr>
        <dsp:cNvPr id="0" name=""/>
        <dsp:cNvSpPr/>
      </dsp:nvSpPr>
      <dsp:spPr>
        <a:xfrm>
          <a:off x="58998" y="1337799"/>
          <a:ext cx="1466180" cy="23138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Привлечение для реализации ПК кадрового и интеллектуального потенциала УВО, министерств и ведомств, НАН Беларуси</a:t>
          </a:r>
          <a:endParaRPr lang="ru-RU" sz="1400" b="1" kern="1200" dirty="0"/>
        </a:p>
      </dsp:txBody>
      <dsp:txXfrm>
        <a:off x="101941" y="1380742"/>
        <a:ext cx="1380294" cy="2227989"/>
      </dsp:txXfrm>
    </dsp:sp>
    <dsp:sp modelId="{1E47977C-1F9E-4B6F-A46C-063823408735}">
      <dsp:nvSpPr>
        <dsp:cNvPr id="0" name=""/>
        <dsp:cNvSpPr/>
      </dsp:nvSpPr>
      <dsp:spPr>
        <a:xfrm>
          <a:off x="1605525" y="1398811"/>
          <a:ext cx="1466180" cy="22091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/>
            <a:t>Совместно с УВО разрабатываются программы ПК, с акцентом  на инновационных образовательных технологий и методик обучения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/>
        </a:p>
      </dsp:txBody>
      <dsp:txXfrm>
        <a:off x="1648468" y="1441754"/>
        <a:ext cx="1380294" cy="2123279"/>
      </dsp:txXfrm>
    </dsp:sp>
    <dsp:sp modelId="{C80C9088-6593-4854-9B76-9A3ECCF6FCE8}">
      <dsp:nvSpPr>
        <dsp:cNvPr id="0" name=""/>
        <dsp:cNvSpPr/>
      </dsp:nvSpPr>
      <dsp:spPr>
        <a:xfrm>
          <a:off x="3180349" y="1395689"/>
          <a:ext cx="1466180" cy="22443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l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Партнерские связи с институтами СНГ, ООН, ЮНЕСКО, Совета Европы, зарубежными университетами, центрами</a:t>
          </a:r>
          <a:endParaRPr lang="ru-RU" sz="1400" b="1" kern="1200" dirty="0"/>
        </a:p>
      </dsp:txBody>
      <dsp:txXfrm>
        <a:off x="3223292" y="1438632"/>
        <a:ext cx="1380294" cy="2158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C3E8C-FD40-4C7E-8F21-38AEE41A0B02}">
      <dsp:nvSpPr>
        <dsp:cNvPr id="0" name=""/>
        <dsp:cNvSpPr/>
      </dsp:nvSpPr>
      <dsp:spPr>
        <a:xfrm>
          <a:off x="0" y="0"/>
          <a:ext cx="4752974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1B27-6AC1-430A-A996-E17F1C7D3EAA}">
      <dsp:nvSpPr>
        <dsp:cNvPr id="0" name=""/>
        <dsp:cNvSpPr/>
      </dsp:nvSpPr>
      <dsp:spPr>
        <a:xfrm>
          <a:off x="0" y="14512"/>
          <a:ext cx="4752974" cy="205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Высокая интегрированность кафедр и других подразделений РИВШ позволяет оперативно реагировать на происходящие изменения в системе ВО.</a:t>
          </a:r>
          <a:endParaRPr lang="ru-RU" sz="2000" kern="1200" dirty="0"/>
        </a:p>
      </dsp:txBody>
      <dsp:txXfrm>
        <a:off x="0" y="14512"/>
        <a:ext cx="4752974" cy="2052637"/>
      </dsp:txXfrm>
    </dsp:sp>
    <dsp:sp modelId="{6E963EA8-6CCD-4177-BF9D-BDC82C28AE82}">
      <dsp:nvSpPr>
        <dsp:cNvPr id="0" name=""/>
        <dsp:cNvSpPr/>
      </dsp:nvSpPr>
      <dsp:spPr>
        <a:xfrm>
          <a:off x="0" y="2052637"/>
          <a:ext cx="4752974" cy="0"/>
        </a:xfrm>
        <a:prstGeom prst="lin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11430" cap="flat" cmpd="sng" algn="ctr">
          <a:solidFill>
            <a:schemeClr val="accent1">
              <a:shade val="50000"/>
              <a:hueOff val="361436"/>
              <a:satOff val="-7560"/>
              <a:lumOff val="4206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F9481-20BC-4789-A123-AA8E12E7F6BD}">
      <dsp:nvSpPr>
        <dsp:cNvPr id="0" name=""/>
        <dsp:cNvSpPr/>
      </dsp:nvSpPr>
      <dsp:spPr>
        <a:xfrm>
          <a:off x="0" y="2052637"/>
          <a:ext cx="4752974" cy="205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Образовательная деятельность </a:t>
          </a:r>
          <a:r>
            <a:rPr lang="ru-RU" sz="2000" kern="1200" dirty="0" err="1" smtClean="0"/>
            <a:t>ФПКиП</a:t>
          </a:r>
          <a:r>
            <a:rPr lang="ru-RU" sz="2000" kern="1200" dirty="0" smtClean="0"/>
            <a:t> РИВШ ориентирована на подготовку руководителей, преподавателей и специалистов-аналитиков, способных разрабатывать и осуществлять проекты развития УВО, проектировать и внедрять современные образовательные программы и среды обучения. </a:t>
          </a:r>
          <a:endParaRPr lang="ru-RU" sz="2000" kern="1200" dirty="0"/>
        </a:p>
      </dsp:txBody>
      <dsp:txXfrm>
        <a:off x="0" y="2052637"/>
        <a:ext cx="4752974" cy="2052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EB9F-C51D-48B3-96CA-9F69C187EC48}">
      <dsp:nvSpPr>
        <dsp:cNvPr id="0" name=""/>
        <dsp:cNvSpPr/>
      </dsp:nvSpPr>
      <dsp:spPr>
        <a:xfrm>
          <a:off x="1774538" y="243248"/>
          <a:ext cx="1383999" cy="196078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C3A9E9-EE31-4BB3-9E61-1968E3910AF5}">
      <dsp:nvSpPr>
        <dsp:cNvPr id="0" name=""/>
        <dsp:cNvSpPr/>
      </dsp:nvSpPr>
      <dsp:spPr>
        <a:xfrm>
          <a:off x="2480507" y="255502"/>
          <a:ext cx="1702593" cy="6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 типов образовательных программ дополнительного образования взрослых</a:t>
          </a:r>
          <a:endParaRPr lang="ru-RU" sz="1100" kern="1200" dirty="0"/>
        </a:p>
      </dsp:txBody>
      <dsp:txXfrm>
        <a:off x="2510776" y="285771"/>
        <a:ext cx="1642055" cy="559517"/>
      </dsp:txXfrm>
    </dsp:sp>
    <dsp:sp modelId="{AD56EE42-3F53-4CC5-AC3A-E5483FEDD38F}">
      <dsp:nvSpPr>
        <dsp:cNvPr id="0" name=""/>
        <dsp:cNvSpPr/>
      </dsp:nvSpPr>
      <dsp:spPr>
        <a:xfrm>
          <a:off x="2456977" y="960906"/>
          <a:ext cx="1702593" cy="6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120–125 учебных программ повышения квалификации</a:t>
          </a:r>
          <a:endParaRPr lang="ru-RU" sz="1100" kern="1200" dirty="0"/>
        </a:p>
      </dsp:txBody>
      <dsp:txXfrm>
        <a:off x="2487246" y="991175"/>
        <a:ext cx="1642055" cy="559517"/>
      </dsp:txXfrm>
    </dsp:sp>
    <dsp:sp modelId="{5BA32094-4389-4725-8AB2-E0E48AAE0879}">
      <dsp:nvSpPr>
        <dsp:cNvPr id="0" name=""/>
        <dsp:cNvSpPr/>
      </dsp:nvSpPr>
      <dsp:spPr>
        <a:xfrm>
          <a:off x="2456977" y="1658468"/>
          <a:ext cx="1702593" cy="62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10–12 специальностей переподготовки</a:t>
          </a:r>
          <a:endParaRPr lang="ru-RU" sz="1100" kern="1200"/>
        </a:p>
      </dsp:txBody>
      <dsp:txXfrm>
        <a:off x="2487246" y="1688737"/>
        <a:ext cx="1642055" cy="559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0A139-0F1F-4CC5-AE84-ACCF79FEE1F9}">
      <dsp:nvSpPr>
        <dsp:cNvPr id="0" name=""/>
        <dsp:cNvSpPr/>
      </dsp:nvSpPr>
      <dsp:spPr>
        <a:xfrm>
          <a:off x="0" y="0"/>
          <a:ext cx="50291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BBA16-3960-482B-81DE-3E719BCAB3FB}">
      <dsp:nvSpPr>
        <dsp:cNvPr id="0" name=""/>
        <dsp:cNvSpPr/>
      </dsp:nvSpPr>
      <dsp:spPr>
        <a:xfrm>
          <a:off x="0" y="0"/>
          <a:ext cx="5029199" cy="414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среди слушателей института-граждане Республики Беларусь и иностранные граждане</a:t>
          </a:r>
          <a:endParaRPr lang="ru-RU" sz="1100" b="1" kern="1200" dirty="0"/>
        </a:p>
      </dsp:txBody>
      <dsp:txXfrm>
        <a:off x="0" y="0"/>
        <a:ext cx="5029199" cy="414338"/>
      </dsp:txXfrm>
    </dsp:sp>
    <dsp:sp modelId="{314BA443-0EA4-4DEF-ACD6-E551EAAF1DC6}">
      <dsp:nvSpPr>
        <dsp:cNvPr id="0" name=""/>
        <dsp:cNvSpPr/>
      </dsp:nvSpPr>
      <dsp:spPr>
        <a:xfrm>
          <a:off x="0" y="414338"/>
          <a:ext cx="50291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B894C-5939-4277-97E4-0694E53E69D7}">
      <dsp:nvSpPr>
        <dsp:cNvPr id="0" name=""/>
        <dsp:cNvSpPr/>
      </dsp:nvSpPr>
      <dsp:spPr>
        <a:xfrm>
          <a:off x="0" y="414338"/>
          <a:ext cx="5029199" cy="414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обучение ведется в очной (дневной, вечерней) и заочной форме</a:t>
          </a:r>
          <a:endParaRPr lang="ru-RU" sz="1100" b="1" kern="1200"/>
        </a:p>
      </dsp:txBody>
      <dsp:txXfrm>
        <a:off x="0" y="414338"/>
        <a:ext cx="5029199" cy="414338"/>
      </dsp:txXfrm>
    </dsp:sp>
    <dsp:sp modelId="{9ABCB7F1-A483-484A-BB4C-6EA1C019CE17}">
      <dsp:nvSpPr>
        <dsp:cNvPr id="0" name=""/>
        <dsp:cNvSpPr/>
      </dsp:nvSpPr>
      <dsp:spPr>
        <a:xfrm>
          <a:off x="0" y="828676"/>
          <a:ext cx="50291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AA078-8F0D-4D59-8E5F-7F4C0DC4EC7B}">
      <dsp:nvSpPr>
        <dsp:cNvPr id="0" name=""/>
        <dsp:cNvSpPr/>
      </dsp:nvSpPr>
      <dsp:spPr>
        <a:xfrm>
          <a:off x="0" y="828676"/>
          <a:ext cx="5029199" cy="414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50 – 60% групп обучаются «на базе» заказчика</a:t>
          </a:r>
          <a:endParaRPr lang="ru-RU" sz="1100" b="1" kern="1200"/>
        </a:p>
      </dsp:txBody>
      <dsp:txXfrm>
        <a:off x="0" y="828676"/>
        <a:ext cx="5029199" cy="414338"/>
      </dsp:txXfrm>
    </dsp:sp>
    <dsp:sp modelId="{2273706B-A8BB-4D82-888E-1C655BC77D19}">
      <dsp:nvSpPr>
        <dsp:cNvPr id="0" name=""/>
        <dsp:cNvSpPr/>
      </dsp:nvSpPr>
      <dsp:spPr>
        <a:xfrm>
          <a:off x="0" y="1243013"/>
          <a:ext cx="502919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F181E-EF36-4CDB-829D-131A6830EDD9}">
      <dsp:nvSpPr>
        <dsp:cNvPr id="0" name=""/>
        <dsp:cNvSpPr/>
      </dsp:nvSpPr>
      <dsp:spPr>
        <a:xfrm>
          <a:off x="0" y="1243013"/>
          <a:ext cx="5029199" cy="414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/>
            <a:t>10 – 15% групп ПК обучаются в дистанционной форме получения образования</a:t>
          </a:r>
          <a:endParaRPr lang="ru-RU" sz="1100" b="1" kern="1200"/>
        </a:p>
      </dsp:txBody>
      <dsp:txXfrm>
        <a:off x="0" y="1243013"/>
        <a:ext cx="5029199" cy="414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EA0D2-981F-4D16-83CD-74C3FD2DA33D}">
      <dsp:nvSpPr>
        <dsp:cNvPr id="0" name=""/>
        <dsp:cNvSpPr/>
      </dsp:nvSpPr>
      <dsp:spPr>
        <a:xfrm>
          <a:off x="0" y="192828"/>
          <a:ext cx="7590972" cy="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0" y="192828"/>
        <a:ext cx="7590972" cy="1"/>
      </dsp:txXfrm>
    </dsp:sp>
    <dsp:sp modelId="{CA961529-D801-403E-815E-AE8862B74594}">
      <dsp:nvSpPr>
        <dsp:cNvPr id="0" name=""/>
        <dsp:cNvSpPr/>
      </dsp:nvSpPr>
      <dsp:spPr>
        <a:xfrm>
          <a:off x="0" y="192828"/>
          <a:ext cx="7590972" cy="29440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развитие дистанционной формы получения образования;</a:t>
          </a:r>
          <a:endParaRPr lang="ru-RU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формирование тематики и содержания учебных программ ПК в соответствии с основными направлениями развития системы образования, задачами Министерства образования и по заказам УВО;</a:t>
          </a:r>
          <a:endParaRPr lang="ru-RU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обучение слушателей на базе УВО;</a:t>
          </a:r>
          <a:endParaRPr lang="ru-RU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широкое внедрение инновационных педагогических и информационных технологий , эвристических и интерактивных методов обучения и т.д.</a:t>
          </a:r>
          <a:endParaRPr lang="ru-RU" sz="2000" b="1" kern="1200" dirty="0"/>
        </a:p>
      </dsp:txBody>
      <dsp:txXfrm>
        <a:off x="0" y="192828"/>
        <a:ext cx="7590972" cy="294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4080E-370C-4BE7-8B56-9C17ABACA957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50AD-FDEF-45AD-A5D6-8EE457E05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8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50AD-FDEF-45AD-A5D6-8EE457E052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6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50AD-FDEF-45AD-A5D6-8EE457E052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0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50AD-FDEF-45AD-A5D6-8EE457E052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0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0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5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2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/>
          <a:lstStyle/>
          <a:p>
            <a:fld id="{5B397782-4CDE-4F2F-8F33-E995500BA9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9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5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9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53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9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90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5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24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73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00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69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53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50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9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5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2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7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7782-4CDE-4F2F-8F33-E995500BA9D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AA10-6981-4753-BFCC-A94099F81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0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360000" tIns="7200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18508" y="5427276"/>
            <a:ext cx="9046005" cy="2454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360000" tIns="0" rIns="36000" bIns="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© ROSATOM-CICE&amp;T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000" y="5385000"/>
            <a:ext cx="396000" cy="3300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BC1EE29D-1EA1-48ED-9B5D-BFC4AC156D0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8775" y="982296"/>
            <a:ext cx="8439150" cy="88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9445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marL="0" indent="0" algn="l" defTabSz="685800" rtl="0" eaLnBrk="1" latinLnBrk="0" hangingPunct="1">
        <a:lnSpc>
          <a:spcPct val="80000"/>
        </a:lnSpc>
        <a:spcBef>
          <a:spcPct val="0"/>
        </a:spcBef>
        <a:buNone/>
        <a:defRPr sz="21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65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None/>
        <a:defRPr lang="ru-RU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360000" tIns="7200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18508" y="5427276"/>
            <a:ext cx="9046005" cy="2454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360000" tIns="0" rIns="36000" bIns="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© ROSATOM-CICE&amp;T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000" y="5385000"/>
            <a:ext cx="396000" cy="3300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BC1EE29D-1EA1-48ED-9B5D-BFC4AC156D0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8775" y="982296"/>
            <a:ext cx="8439150" cy="88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685800" rtl="0" eaLnBrk="1" latinLnBrk="0" hangingPunct="1">
        <a:lnSpc>
          <a:spcPct val="80000"/>
        </a:lnSpc>
        <a:spcBef>
          <a:spcPct val="0"/>
        </a:spcBef>
        <a:buNone/>
        <a:defRPr sz="21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65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None/>
        <a:defRPr lang="ru-RU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397782-4CDE-4F2F-8F33-E995500BA9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3AAA10-6981-4753-BFCC-A94099F81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1283-36D0-49AD-A937-63EF28F54C7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© ROSATOM-CICE&amp;T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E29D-1EA1-48ED-9B5D-BFC4AC156D0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360000" tIns="7200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18508" y="5427276"/>
            <a:ext cx="9046005" cy="24545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360000" tIns="0" rIns="36000" bIns="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© ROSATOM-CICE&amp;T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8000" y="5385000"/>
            <a:ext cx="396000" cy="3300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BC1EE29D-1EA1-48ED-9B5D-BFC4AC156D0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8775" y="982296"/>
            <a:ext cx="8439150" cy="88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p:timing>
    <p:tnLst>
      <p:par>
        <p:cTn id="1" dur="indefinite" restart="never" nodeType="tmRoot"/>
      </p:par>
    </p:tnLst>
  </p:timing>
  <p:hf hdr="0" dt="0"/>
  <p:txStyles>
    <p:titleStyle>
      <a:lvl1pPr marL="0" indent="0" algn="l" defTabSz="685800" rtl="0" eaLnBrk="1" latinLnBrk="0" hangingPunct="1">
        <a:lnSpc>
          <a:spcPct val="80000"/>
        </a:lnSpc>
        <a:spcBef>
          <a:spcPct val="0"/>
        </a:spcBef>
        <a:buNone/>
        <a:defRPr sz="21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0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65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685800" rtl="0" eaLnBrk="1" latinLnBrk="0" hangingPunct="1">
        <a:spcBef>
          <a:spcPts val="0"/>
        </a:spcBef>
        <a:spcAft>
          <a:spcPts val="450"/>
        </a:spcAft>
        <a:buFont typeface="Arial" pitchFamily="34" charset="0"/>
        <a:buNone/>
        <a:defRPr lang="ru-RU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397782-4CDE-4F2F-8F33-E995500BA9D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3AAA10-6981-4753-BFCC-A94099F811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6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1283-36D0-49AD-A937-63EF28F54C75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© ROSATOM-CICE&amp;T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E29D-1EA1-48ED-9B5D-BFC4AC156D0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chart" Target="../charts/chart4.xml"/><Relationship Id="rId4" Type="http://schemas.openxmlformats.org/officeDocument/2006/relationships/image" Target="../media/image6.png"/><Relationship Id="rId9" Type="http://schemas.microsoft.com/office/2007/relationships/diagramDrawing" Target="../diagrams/drawing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chart" Target="../charts/chart2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20319" y="573599"/>
            <a:ext cx="6314106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институт высшей школы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54090" y="4493289"/>
            <a:ext cx="5400600" cy="59957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100" b="1" dirty="0" smtClean="0">
                <a:solidFill>
                  <a:srgbClr val="301624"/>
                </a:solidFill>
              </a:rPr>
              <a:t>Гайсёнок </a:t>
            </a:r>
            <a:r>
              <a:rPr lang="ru-RU" sz="5100" b="1" dirty="0">
                <a:solidFill>
                  <a:srgbClr val="301624"/>
                </a:solidFill>
              </a:rPr>
              <a:t>Виктор Анатольевич</a:t>
            </a:r>
          </a:p>
          <a:p>
            <a:endParaRPr lang="be-BY" sz="21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0" y="1012181"/>
            <a:ext cx="2640168" cy="12618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802400" y="1837674"/>
            <a:ext cx="5932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Повышение квалификации и переподготовка педагогических и административных кадров высшей школы в РИВШ: состояние, проблемы, перспективы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56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5728" y="4143377"/>
            <a:ext cx="2181223" cy="1400175"/>
            <a:chOff x="5829298" y="1716562"/>
            <a:chExt cx="2781301" cy="355076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38824" y="2762250"/>
              <a:ext cx="1323975" cy="250507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актуальность</a:t>
              </a:r>
              <a:endParaRPr lang="ru-RU" sz="11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29298" y="1716562"/>
              <a:ext cx="2771774" cy="93345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новизна содержания образовательной деятельности</a:t>
              </a:r>
              <a:endParaRPr lang="ru-RU" sz="11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226705" y="2779239"/>
              <a:ext cx="1381125" cy="12192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проблемная ориентация</a:t>
              </a:r>
              <a:endParaRPr lang="ru-RU" sz="11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29474" y="4048125"/>
              <a:ext cx="1381125" cy="121920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/>
                <a:t>уникальность</a:t>
              </a:r>
              <a:endParaRPr lang="ru-RU" sz="1100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6199" y="3462027"/>
            <a:ext cx="2181225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</a:t>
            </a:r>
            <a:r>
              <a:rPr lang="ru-RU" sz="1200" b="1" dirty="0" smtClean="0"/>
              <a:t>собенности образовательных </a:t>
            </a:r>
          </a:p>
          <a:p>
            <a:pPr algn="ctr"/>
            <a:r>
              <a:rPr lang="ru-RU" sz="1200" b="1" dirty="0" smtClean="0"/>
              <a:t>программ в РИВШ</a:t>
            </a:r>
            <a:endParaRPr lang="ru-RU" sz="12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09539" y="0"/>
            <a:ext cx="9935710" cy="5715000"/>
            <a:chOff x="-109539" y="0"/>
            <a:chExt cx="9935710" cy="5715000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2811851632"/>
                </p:ext>
              </p:extLst>
            </p:nvPr>
          </p:nvGraphicFramePr>
          <p:xfrm>
            <a:off x="2343153" y="1133476"/>
            <a:ext cx="6800849" cy="45815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1" name="Диаграмма 20"/>
            <p:cNvGraphicFramePr/>
            <p:nvPr>
              <p:extLst>
                <p:ext uri="{D42A27DB-BD31-4B8C-83A1-F6EECF244321}">
                  <p14:modId xmlns:p14="http://schemas.microsoft.com/office/powerpoint/2010/main" val="311249842"/>
                </p:ext>
              </p:extLst>
            </p:nvPr>
          </p:nvGraphicFramePr>
          <p:xfrm>
            <a:off x="-109539" y="1132114"/>
            <a:ext cx="2552700" cy="2190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" name="Прямоугольник 1"/>
            <p:cNvSpPr/>
            <p:nvPr/>
          </p:nvSpPr>
          <p:spPr>
            <a:xfrm>
              <a:off x="0" y="0"/>
              <a:ext cx="9826171" cy="1132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66951" y="335224"/>
            <a:ext cx="786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программы повышения квалификации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23" y="276227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330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0713" y="263949"/>
            <a:ext cx="7867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Новые и актуальные учебные программы ПК (</a:t>
            </a:r>
            <a:r>
              <a:rPr lang="ru-RU" sz="2000" b="1" dirty="0" smtClean="0"/>
              <a:t>2019)</a:t>
            </a:r>
            <a:endParaRPr lang="ru-RU" sz="20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6926056"/>
              </p:ext>
            </p:extLst>
          </p:nvPr>
        </p:nvGraphicFramePr>
        <p:xfrm>
          <a:off x="787956" y="899432"/>
          <a:ext cx="8302173" cy="363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211365" y="472651"/>
            <a:ext cx="1428750" cy="13851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Ежегодно</a:t>
            </a:r>
          </a:p>
          <a:p>
            <a:pPr algn="ctr"/>
            <a:r>
              <a:rPr lang="ru-RU" sz="1100" b="1" dirty="0" smtClean="0"/>
              <a:t> </a:t>
            </a:r>
            <a:r>
              <a:rPr lang="ru-RU" sz="1100" b="1" dirty="0"/>
              <a:t>в РИВШ обновляется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от </a:t>
            </a:r>
            <a:r>
              <a:rPr lang="ru-RU" sz="1100" b="1" dirty="0"/>
              <a:t>20 до 30% учебных программ ПК</a:t>
            </a:r>
          </a:p>
        </p:txBody>
      </p:sp>
    </p:spTree>
    <p:extLst>
      <p:ext uri="{BB962C8B-B14F-4D97-AF65-F5344CB8AC3E}">
        <p14:creationId xmlns:p14="http://schemas.microsoft.com/office/powerpoint/2010/main" val="32981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4320" y="1025661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304" y="3505202"/>
            <a:ext cx="1543614" cy="962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79" y="4667252"/>
            <a:ext cx="271462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2012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РИВШ ведется мониторинг удовлетворенности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 качеством образовательных услуг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8550" y="4381501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67585021"/>
              </p:ext>
            </p:extLst>
          </p:nvPr>
        </p:nvGraphicFramePr>
        <p:xfrm>
          <a:off x="85726" y="1152525"/>
          <a:ext cx="6162674" cy="39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5044080"/>
            <a:ext cx="6229350" cy="5245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2019 году планируется </a:t>
            </a:r>
            <a:r>
              <a:rPr lang="ru-RU" dirty="0" smtClean="0"/>
              <a:t>обучение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по новой специальности </a:t>
            </a:r>
            <a:r>
              <a:rPr lang="ru-RU" dirty="0" smtClean="0"/>
              <a:t>«</a:t>
            </a:r>
            <a:r>
              <a:rPr lang="ru-RU" dirty="0"/>
              <a:t>Экскурсионная работа в учреждениях образования</a:t>
            </a:r>
            <a:r>
              <a:rPr lang="ru-RU" dirty="0" smtClean="0"/>
              <a:t>»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93955514"/>
              </p:ext>
            </p:extLst>
          </p:nvPr>
        </p:nvGraphicFramePr>
        <p:xfrm>
          <a:off x="6210302" y="1143001"/>
          <a:ext cx="2781298" cy="22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91180" y="0"/>
            <a:ext cx="9494837" cy="116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1482" y="625551"/>
            <a:ext cx="8307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Переподготовка в Республиканском институте высшей школы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4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8" y="361953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93519043"/>
              </p:ext>
            </p:extLst>
          </p:nvPr>
        </p:nvGraphicFramePr>
        <p:xfrm>
          <a:off x="173298" y="986986"/>
          <a:ext cx="8596086" cy="447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66411" y="905333"/>
            <a:ext cx="786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 и задачи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1360" y="671916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85802" y="2385035"/>
            <a:ext cx="4271808" cy="3139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dirty="0" smtClean="0"/>
              <a:t>Кафедрой проектирования образовательных систем за последние 3 </a:t>
            </a:r>
            <a:r>
              <a:rPr lang="ru-RU" sz="1800" dirty="0"/>
              <a:t>года </a:t>
            </a:r>
            <a:r>
              <a:rPr lang="ru-RU" sz="1800" dirty="0" smtClean="0"/>
              <a:t>обеспечено 10 групп ПК (271 </a:t>
            </a:r>
            <a:r>
              <a:rPr lang="ru-RU" sz="1800" dirty="0"/>
              <a:t>слушатель):</a:t>
            </a:r>
          </a:p>
          <a:p>
            <a:r>
              <a:rPr lang="ru-RU" sz="1800" dirty="0" smtClean="0"/>
              <a:t>2016 г</a:t>
            </a:r>
            <a:r>
              <a:rPr lang="ru-RU" sz="1800" dirty="0"/>
              <a:t>. – 4 группы (115 слушателей)</a:t>
            </a:r>
          </a:p>
          <a:p>
            <a:r>
              <a:rPr lang="ru-RU" sz="1800" dirty="0" smtClean="0"/>
              <a:t>2017 г</a:t>
            </a:r>
            <a:r>
              <a:rPr lang="ru-RU" sz="1800" dirty="0"/>
              <a:t>. – 2 группы (54 слушателя)</a:t>
            </a:r>
          </a:p>
          <a:p>
            <a:r>
              <a:rPr lang="ru-RU" sz="1800" dirty="0" smtClean="0"/>
              <a:t>2018 г</a:t>
            </a:r>
            <a:r>
              <a:rPr lang="ru-RU" sz="1800" dirty="0"/>
              <a:t>. – 4 группы (102 слушателя</a:t>
            </a:r>
            <a:r>
              <a:rPr lang="ru-RU" sz="1800" dirty="0" smtClean="0"/>
              <a:t>)</a:t>
            </a:r>
          </a:p>
          <a:p>
            <a:r>
              <a:rPr lang="ru-RU" sz="1800" dirty="0"/>
              <a:t>За 2017 год прошло обучение 16 стажеров;</a:t>
            </a:r>
          </a:p>
          <a:p>
            <a:r>
              <a:rPr lang="ru-RU" sz="1800" dirty="0"/>
              <a:t>За первое полугодие 2018 года прошло обучение 6 стажеров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8740" y="902757"/>
            <a:ext cx="9065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 Совместная </a:t>
            </a:r>
            <a:r>
              <a:rPr lang="ru-RU" sz="1600" b="1" dirty="0"/>
              <a:t>разработка и </a:t>
            </a:r>
            <a:r>
              <a:rPr lang="ru-RU" sz="1600" b="1" dirty="0" smtClean="0"/>
              <a:t>реализация программ ПК, стажировок, семинаров. </a:t>
            </a:r>
          </a:p>
          <a:p>
            <a:r>
              <a:rPr lang="ru-RU" sz="1600" b="1" dirty="0" smtClean="0"/>
              <a:t>2. Использование кадрового потенциала БГУ в системе ПК</a:t>
            </a:r>
          </a:p>
          <a:p>
            <a:r>
              <a:rPr lang="ru-RU" sz="1600" b="1" dirty="0" smtClean="0"/>
              <a:t>3. </a:t>
            </a:r>
            <a:r>
              <a:rPr lang="ru-RU" sz="1600" b="1" dirty="0"/>
              <a:t>Э</a:t>
            </a:r>
            <a:r>
              <a:rPr lang="ru-RU" sz="1600" b="1" dirty="0" smtClean="0"/>
              <a:t>кспериментальные </a:t>
            </a:r>
            <a:r>
              <a:rPr lang="ru-RU" sz="1600" b="1" dirty="0"/>
              <a:t>проекты </a:t>
            </a:r>
            <a:r>
              <a:rPr lang="ru-RU" sz="1600" b="1" dirty="0" smtClean="0"/>
              <a:t>, инновационные </a:t>
            </a:r>
            <a:r>
              <a:rPr lang="ru-RU" sz="1600" b="1" dirty="0"/>
              <a:t>площадки.</a:t>
            </a:r>
          </a:p>
          <a:p>
            <a:r>
              <a:rPr lang="ru-RU" sz="1600" b="1" dirty="0" smtClean="0"/>
              <a:t>4. Развитие методик инновационного  обучения с использованием портала креативного     образования </a:t>
            </a:r>
            <a:r>
              <a:rPr lang="en-US" sz="1600" b="1" dirty="0"/>
              <a:t>http://didact.bsu.by/</a:t>
            </a:r>
            <a:endParaRPr lang="ru-RU" sz="1600" b="1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144289310"/>
              </p:ext>
            </p:extLst>
          </p:nvPr>
        </p:nvGraphicFramePr>
        <p:xfrm>
          <a:off x="4801411" y="2385035"/>
          <a:ext cx="4819649" cy="284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89738" y="-200056"/>
            <a:ext cx="9423820" cy="1102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истеме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802" y="151296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РИВШ в системе БГУ: обеспечение  синергетического эффекта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3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3" y="400052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701866" y="1345334"/>
            <a:ext cx="6192688" cy="1640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651" y="3601515"/>
            <a:ext cx="557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2800" b="1" dirty="0">
                <a:solidFill>
                  <a:srgbClr val="301624"/>
                </a:solidFill>
              </a:rPr>
              <a:t>Гайсёнок Виктор Анатольевич</a:t>
            </a:r>
          </a:p>
        </p:txBody>
      </p:sp>
      <p:pic>
        <p:nvPicPr>
          <p:cNvPr id="6" name="Picture 2" descr="C:\Users\209_Klishevich\Desktop\qr-code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800"/>
                    </a14:imgEffect>
                    <a14:imgEffect>
                      <a14:saturation sat="2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11" y="1972177"/>
            <a:ext cx="1064278" cy="100184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8" y="563311"/>
            <a:ext cx="3066339" cy="165411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Загнутый угол 6"/>
          <p:cNvSpPr/>
          <p:nvPr/>
        </p:nvSpPr>
        <p:spPr>
          <a:xfrm>
            <a:off x="323529" y="813132"/>
            <a:ext cx="5374209" cy="1440160"/>
          </a:xfrm>
          <a:prstGeom prst="foldedCorne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lvl="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1973 года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Институт повышения квалификации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преподавателей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Белорусском государственном университете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В.И. Ленина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56411351"/>
              </p:ext>
            </p:extLst>
          </p:nvPr>
        </p:nvGraphicFramePr>
        <p:xfrm>
          <a:off x="-396552" y="2362201"/>
          <a:ext cx="6867797" cy="361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9" y="178588"/>
            <a:ext cx="5900553" cy="2853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институт высшей школы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0" y="534389"/>
            <a:ext cx="8513100" cy="5018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32294" y="534389"/>
            <a:ext cx="1713053" cy="623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10775512"/>
              </p:ext>
            </p:extLst>
          </p:nvPr>
        </p:nvGraphicFramePr>
        <p:xfrm>
          <a:off x="118754" y="1553689"/>
          <a:ext cx="6101937" cy="395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9067" y="700360"/>
            <a:ext cx="4376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2446D"/>
                </a:solidFill>
              </a:rPr>
              <a:t>Факультет повышения квалификации и переподготовки</a:t>
            </a:r>
          </a:p>
        </p:txBody>
      </p:sp>
      <p:sp>
        <p:nvSpPr>
          <p:cNvPr id="11" name="Текст 18"/>
          <p:cNvSpPr txBox="1">
            <a:spLocks/>
          </p:cNvSpPr>
          <p:nvPr/>
        </p:nvSpPr>
        <p:spPr>
          <a:xfrm>
            <a:off x="4655125" y="502074"/>
            <a:ext cx="4127568" cy="660073"/>
          </a:xfrm>
          <a:prstGeom prst="rect">
            <a:avLst/>
          </a:prstGeom>
          <a:solidFill>
            <a:schemeClr val="bg2">
              <a:lumMod val="20000"/>
              <a:lumOff val="80000"/>
              <a:alpha val="13000"/>
            </a:schemeClr>
          </a:solidFill>
        </p:spPr>
        <p:txBody>
          <a:bodyPr>
            <a:noAutofit/>
          </a:bodyPr>
          <a:lstStyle>
            <a:lvl1pPr marL="282550" indent="-282550" algn="l" defTabSz="1130198" rtl="0" eaLnBrk="1" latinLnBrk="0" hangingPunct="1">
              <a:lnSpc>
                <a:spcPct val="90000"/>
              </a:lnSpc>
              <a:spcBef>
                <a:spcPts val="1236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649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2748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7847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2946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08046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3145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8244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3343" indent="-282550" algn="l" defTabSz="1130198" rtl="0" eaLnBrk="1" latinLnBrk="0" hangingPunct="1">
              <a:lnSpc>
                <a:spcPct val="90000"/>
              </a:lnSpc>
              <a:spcBef>
                <a:spcPts val="618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92446D"/>
                </a:solidFill>
              </a:rPr>
              <a:t>Факультет образовательных услуг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64421662"/>
              </p:ext>
            </p:extLst>
          </p:nvPr>
        </p:nvGraphicFramePr>
        <p:xfrm>
          <a:off x="4911315" y="780431"/>
          <a:ext cx="4032400" cy="259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3" descr="\\192.168.1.251\local\13. Фотоархив РИВШ\building_NIHE\DSCN14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1404" y="3186983"/>
            <a:ext cx="3362311" cy="21016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79069" y="102388"/>
            <a:ext cx="786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образовательной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3938984"/>
              </p:ext>
            </p:extLst>
          </p:nvPr>
        </p:nvGraphicFramePr>
        <p:xfrm>
          <a:off x="373398" y="1331597"/>
          <a:ext cx="6101937" cy="395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9067" y="700360"/>
            <a:ext cx="4376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2446D"/>
                </a:solidFill>
              </a:rPr>
              <a:t>Факультет повышения квалификации и переподготовки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9069" y="102388"/>
            <a:ext cx="786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образовательной деятельности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39696" y="783213"/>
            <a:ext cx="2444708" cy="1661993"/>
          </a:xfrm>
          <a:prstGeom prst="rect">
            <a:avLst/>
          </a:prstGeom>
          <a:noFill/>
          <a:ln w="11430" cap="flat" cmpd="sng" algn="ctr">
            <a:noFill/>
            <a:prstDash val="solid"/>
          </a:ln>
          <a:effectLst/>
          <a:extLst/>
        </p:spPr>
        <p:txBody>
          <a:bodyPr vert="horz" wrap="none" lIns="0" tIns="0" rIns="0" bIns="0" rtlCol="0" anchor="t" anchorCtr="0">
            <a:spAutoFit/>
          </a:bodyPr>
          <a:lstStyle/>
          <a:p>
            <a:r>
              <a:rPr lang="ru-RU" sz="1800" b="1" dirty="0" smtClean="0"/>
              <a:t>ППС</a:t>
            </a:r>
          </a:p>
          <a:p>
            <a:r>
              <a:rPr lang="ru-RU" sz="1800" b="1" dirty="0" smtClean="0"/>
              <a:t>Штатных -47</a:t>
            </a:r>
          </a:p>
          <a:p>
            <a:r>
              <a:rPr lang="ru-RU" sz="1800" b="1" dirty="0" smtClean="0"/>
              <a:t>Из них доктора наук -6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кандидаты наук – 2</a:t>
            </a:r>
          </a:p>
          <a:p>
            <a:r>
              <a:rPr lang="ru-RU" sz="1800" b="1" dirty="0" smtClean="0"/>
              <a:t>Итого со степенью -68%</a:t>
            </a:r>
          </a:p>
          <a:p>
            <a:r>
              <a:rPr lang="ru-RU" sz="1800" b="1" dirty="0" smtClean="0"/>
              <a:t>Совместители - 47</a:t>
            </a:r>
          </a:p>
        </p:txBody>
      </p:sp>
    </p:spTree>
    <p:extLst>
      <p:ext uri="{BB962C8B-B14F-4D97-AF65-F5344CB8AC3E}">
        <p14:creationId xmlns:p14="http://schemas.microsoft.com/office/powerpoint/2010/main" val="15344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3" y="276227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65007" y="568403"/>
            <a:ext cx="7867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образовательной деятельности</a:t>
            </a:r>
            <a:endParaRPr lang="ru-RU" sz="1800" kern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08922568"/>
              </p:ext>
            </p:extLst>
          </p:nvPr>
        </p:nvGraphicFramePr>
        <p:xfrm>
          <a:off x="85725" y="1105527"/>
          <a:ext cx="4648201" cy="4161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21703501"/>
              </p:ext>
            </p:extLst>
          </p:nvPr>
        </p:nvGraphicFramePr>
        <p:xfrm>
          <a:off x="4524375" y="1400177"/>
          <a:ext cx="4752974" cy="41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43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8" y="276227"/>
            <a:ext cx="1803140" cy="861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81225" y="583124"/>
            <a:ext cx="7820025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 и переподготовка в РИВШ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75423616"/>
              </p:ext>
            </p:extLst>
          </p:nvPr>
        </p:nvGraphicFramePr>
        <p:xfrm>
          <a:off x="-885825" y="857250"/>
          <a:ext cx="5924549" cy="261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811456015"/>
              </p:ext>
            </p:extLst>
          </p:nvPr>
        </p:nvGraphicFramePr>
        <p:xfrm>
          <a:off x="4019551" y="3952875"/>
          <a:ext cx="5029200" cy="165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7515700"/>
              </p:ext>
            </p:extLst>
          </p:nvPr>
        </p:nvGraphicFramePr>
        <p:xfrm>
          <a:off x="0" y="3895725"/>
          <a:ext cx="4057649" cy="16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775" y="3238500"/>
            <a:ext cx="387667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Ежегодно за </a:t>
            </a:r>
            <a:r>
              <a:rPr lang="ru-RU" sz="1200" b="1" dirty="0">
                <a:solidFill>
                  <a:schemeClr val="bg1"/>
                </a:solidFill>
              </a:rPr>
              <a:t>счет средств республиканского бюджета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 </a:t>
            </a:r>
            <a:r>
              <a:rPr lang="ru-RU" sz="1200" b="1" dirty="0">
                <a:solidFill>
                  <a:schemeClr val="bg1"/>
                </a:solidFill>
              </a:rPr>
              <a:t>3700 до 3900 </a:t>
            </a:r>
            <a:r>
              <a:rPr lang="ru-RU" sz="1200" b="1" dirty="0" smtClean="0">
                <a:solidFill>
                  <a:schemeClr val="bg1"/>
                </a:solidFill>
              </a:rPr>
              <a:t>слушателей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проходят </a:t>
            </a:r>
            <a:r>
              <a:rPr lang="ru-RU" sz="1200" b="1" dirty="0">
                <a:solidFill>
                  <a:schemeClr val="bg1"/>
                </a:solidFill>
              </a:rPr>
              <a:t>повышение квалификации и переподготовку.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24026492"/>
              </p:ext>
            </p:extLst>
          </p:nvPr>
        </p:nvGraphicFramePr>
        <p:xfrm>
          <a:off x="3824288" y="990600"/>
          <a:ext cx="5214937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16524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1799" y="310184"/>
            <a:ext cx="7867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повышения квалификации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34182887"/>
              </p:ext>
            </p:extLst>
          </p:nvPr>
        </p:nvGraphicFramePr>
        <p:xfrm>
          <a:off x="885371" y="1431017"/>
          <a:ext cx="7590972" cy="332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23" y="276228"/>
            <a:ext cx="1533606" cy="7329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61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7573" y="276227"/>
            <a:ext cx="9056427" cy="5334000"/>
            <a:chOff x="87573" y="276227"/>
            <a:chExt cx="9056427" cy="5334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73" y="276227"/>
              <a:ext cx="1803140" cy="86179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Прямоугольник 16"/>
            <p:cNvSpPr/>
            <p:nvPr/>
          </p:nvSpPr>
          <p:spPr>
            <a:xfrm>
              <a:off x="1925019" y="478351"/>
              <a:ext cx="7218981" cy="68480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Основная тематика повышения квалификации для работников высшей школы</a:t>
              </a:r>
            </a:p>
          </p:txBody>
        </p:sp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509681645"/>
                </p:ext>
              </p:extLst>
            </p:nvPr>
          </p:nvGraphicFramePr>
          <p:xfrm>
            <a:off x="95250" y="1181102"/>
            <a:ext cx="9048750" cy="44291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665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чебной презентации_Englis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1430" cap="flat" cmpd="sng" algn="ctr">
          <a:noFill/>
          <a:prstDash val="solid"/>
        </a:ln>
        <a:effectLst/>
        <a:extLst/>
      </a:spPr>
      <a:bodyPr vert="horz" wrap="square" lIns="0" tIns="0" rIns="0" bIns="0" rtlCol="0" anchor="t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Шаблон учебной презентации_English.pptx" id="{078E0DF5-C7B0-40FD-A780-6F58F38459C7}" vid="{739ADD31-08C4-4649-8B79-E03EB01A56B7}"/>
    </a:ext>
  </a:extLst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1430" cap="flat" cmpd="sng" algn="ctr">
          <a:noFill/>
          <a:prstDash val="solid"/>
        </a:ln>
        <a:effectLst/>
        <a:extLst/>
      </a:spPr>
      <a:bodyPr vert="horz" wrap="square" lIns="0" tIns="0" rIns="0" bIns="0" rtlCol="0" anchor="t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Шаблон учебной презентации_English.pptx" id="{078E0DF5-C7B0-40FD-A780-6F58F38459C7}" vid="{739ADD31-08C4-4649-8B79-E03EB01A56B7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11430" cap="flat" cmpd="sng" algn="ctr">
          <a:noFill/>
          <a:prstDash val="solid"/>
        </a:ln>
        <a:effectLst/>
        <a:extLst/>
      </a:spPr>
      <a:bodyPr vert="horz" wrap="square" lIns="0" tIns="0" rIns="0" bIns="0" rtlCol="0" anchor="t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Шаблон учебной презентации_English.pptx" id="{078E0DF5-C7B0-40FD-A780-6F58F38459C7}" vid="{739ADD31-08C4-4649-8B79-E03EB01A56B7}"/>
    </a:ext>
  </a:ext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1475</TotalTime>
  <Words>1138</Words>
  <Application>Microsoft Office PowerPoint</Application>
  <PresentationFormat>Экран (16:10)</PresentationFormat>
  <Paragraphs>166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Шаблон учебной презентации_English</vt:lpstr>
      <vt:lpstr>Тема1</vt:lpstr>
      <vt:lpstr>3_Тема Office</vt:lpstr>
      <vt:lpstr>Тема Office</vt:lpstr>
      <vt:lpstr>1_Тема1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Хацкевич Ольга Викторовна</dc:creator>
  <cp:lastModifiedBy>Пользователь</cp:lastModifiedBy>
  <cp:revision>249</cp:revision>
  <dcterms:created xsi:type="dcterms:W3CDTF">2018-09-11T08:50:10Z</dcterms:created>
  <dcterms:modified xsi:type="dcterms:W3CDTF">2018-10-18T09:24:57Z</dcterms:modified>
</cp:coreProperties>
</file>